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1"/>
  </p:sldMasterIdLst>
  <p:notesMasterIdLst>
    <p:notesMasterId r:id="rId172"/>
  </p:notesMasterIdLst>
  <p:sldIdLst>
    <p:sldId id="1104" r:id="rId2"/>
    <p:sldId id="2718" r:id="rId3"/>
    <p:sldId id="2580" r:id="rId4"/>
    <p:sldId id="2723" r:id="rId5"/>
    <p:sldId id="2758" r:id="rId6"/>
    <p:sldId id="2751" r:id="rId7"/>
    <p:sldId id="2583" r:id="rId8"/>
    <p:sldId id="2606" r:id="rId9"/>
    <p:sldId id="2625" r:id="rId10"/>
    <p:sldId id="2568" r:id="rId11"/>
    <p:sldId id="2756" r:id="rId12"/>
    <p:sldId id="2585" r:id="rId13"/>
    <p:sldId id="311" r:id="rId14"/>
    <p:sldId id="312" r:id="rId15"/>
    <p:sldId id="313" r:id="rId16"/>
    <p:sldId id="314" r:id="rId17"/>
    <p:sldId id="315" r:id="rId18"/>
    <p:sldId id="316" r:id="rId19"/>
    <p:sldId id="2724" r:id="rId20"/>
    <p:sldId id="2730" r:id="rId21"/>
    <p:sldId id="2731" r:id="rId22"/>
    <p:sldId id="2584" r:id="rId23"/>
    <p:sldId id="2576" r:id="rId24"/>
    <p:sldId id="2600" r:id="rId25"/>
    <p:sldId id="2715" r:id="rId26"/>
    <p:sldId id="2716" r:id="rId27"/>
    <p:sldId id="2717" r:id="rId28"/>
    <p:sldId id="2601" r:id="rId29"/>
    <p:sldId id="2586" r:id="rId30"/>
    <p:sldId id="2587" r:id="rId31"/>
    <p:sldId id="2591" r:id="rId32"/>
    <p:sldId id="2588" r:id="rId33"/>
    <p:sldId id="2759" r:id="rId34"/>
    <p:sldId id="2590" r:id="rId35"/>
    <p:sldId id="2589" r:id="rId36"/>
    <p:sldId id="2728" r:id="rId37"/>
    <p:sldId id="2727" r:id="rId38"/>
    <p:sldId id="2729" r:id="rId39"/>
    <p:sldId id="2753" r:id="rId40"/>
    <p:sldId id="526" r:id="rId41"/>
    <p:sldId id="2744" r:id="rId42"/>
    <p:sldId id="2529" r:id="rId43"/>
    <p:sldId id="2570" r:id="rId44"/>
    <p:sldId id="2476" r:id="rId45"/>
    <p:sldId id="2592" r:id="rId46"/>
    <p:sldId id="2726" r:id="rId47"/>
    <p:sldId id="2593" r:id="rId48"/>
    <p:sldId id="2761" r:id="rId49"/>
    <p:sldId id="2712" r:id="rId50"/>
    <p:sldId id="2711" r:id="rId51"/>
    <p:sldId id="869" r:id="rId52"/>
    <p:sldId id="2614" r:id="rId53"/>
    <p:sldId id="2745" r:id="rId54"/>
    <p:sldId id="2737" r:id="rId55"/>
    <p:sldId id="2550" r:id="rId56"/>
    <p:sldId id="2618" r:id="rId57"/>
    <p:sldId id="2596" r:id="rId58"/>
    <p:sldId id="2597" r:id="rId59"/>
    <p:sldId id="2619" r:id="rId60"/>
    <p:sldId id="2602" r:id="rId61"/>
    <p:sldId id="2599" r:id="rId62"/>
    <p:sldId id="2710" r:id="rId63"/>
    <p:sldId id="2755" r:id="rId64"/>
    <p:sldId id="2754" r:id="rId65"/>
    <p:sldId id="2752" r:id="rId66"/>
    <p:sldId id="2734" r:id="rId67"/>
    <p:sldId id="2620" r:id="rId68"/>
    <p:sldId id="2617" r:id="rId69"/>
    <p:sldId id="2603" r:id="rId70"/>
    <p:sldId id="599" r:id="rId71"/>
    <p:sldId id="2613" r:id="rId72"/>
    <p:sldId id="2644" r:id="rId73"/>
    <p:sldId id="927" r:id="rId74"/>
    <p:sldId id="2604" r:id="rId75"/>
    <p:sldId id="929" r:id="rId76"/>
    <p:sldId id="2607" r:id="rId77"/>
    <p:sldId id="2608" r:id="rId78"/>
    <p:sldId id="2609" r:id="rId79"/>
    <p:sldId id="2610" r:id="rId80"/>
    <p:sldId id="2760" r:id="rId81"/>
    <p:sldId id="2611" r:id="rId82"/>
    <p:sldId id="2616" r:id="rId83"/>
    <p:sldId id="2637" r:id="rId84"/>
    <p:sldId id="2634" r:id="rId85"/>
    <p:sldId id="2635" r:id="rId86"/>
    <p:sldId id="2636" r:id="rId87"/>
    <p:sldId id="2633" r:id="rId88"/>
    <p:sldId id="2746" r:id="rId89"/>
    <p:sldId id="2738" r:id="rId90"/>
    <p:sldId id="2747" r:id="rId91"/>
    <p:sldId id="2631" r:id="rId92"/>
    <p:sldId id="2639" r:id="rId93"/>
    <p:sldId id="2638" r:id="rId94"/>
    <p:sldId id="2469" r:id="rId95"/>
    <p:sldId id="378" r:id="rId96"/>
    <p:sldId id="714" r:id="rId97"/>
    <p:sldId id="2642" r:id="rId98"/>
    <p:sldId id="2643" r:id="rId99"/>
    <p:sldId id="470" r:id="rId100"/>
    <p:sldId id="2647" r:id="rId101"/>
    <p:sldId id="2648" r:id="rId102"/>
    <p:sldId id="2709" r:id="rId103"/>
    <p:sldId id="2748" r:id="rId104"/>
    <p:sldId id="2750" r:id="rId105"/>
    <p:sldId id="2749" r:id="rId106"/>
    <p:sldId id="510" r:id="rId107"/>
    <p:sldId id="465" r:id="rId108"/>
    <p:sldId id="2732" r:id="rId109"/>
    <p:sldId id="2652" r:id="rId110"/>
    <p:sldId id="480" r:id="rId111"/>
    <p:sldId id="498" r:id="rId112"/>
    <p:sldId id="2653" r:id="rId113"/>
    <p:sldId id="2654" r:id="rId114"/>
    <p:sldId id="2655" r:id="rId115"/>
    <p:sldId id="2675" r:id="rId116"/>
    <p:sldId id="2676" r:id="rId117"/>
    <p:sldId id="2674" r:id="rId118"/>
    <p:sldId id="1109" r:id="rId119"/>
    <p:sldId id="2656" r:id="rId120"/>
    <p:sldId id="2657" r:id="rId121"/>
    <p:sldId id="2677" r:id="rId122"/>
    <p:sldId id="2678" r:id="rId123"/>
    <p:sldId id="2733" r:id="rId124"/>
    <p:sldId id="2679" r:id="rId125"/>
    <p:sldId id="2660" r:id="rId126"/>
    <p:sldId id="2735" r:id="rId127"/>
    <p:sldId id="2661" r:id="rId128"/>
    <p:sldId id="2662" r:id="rId129"/>
    <p:sldId id="2663" r:id="rId130"/>
    <p:sldId id="2664" r:id="rId131"/>
    <p:sldId id="2665" r:id="rId132"/>
    <p:sldId id="2666" r:id="rId133"/>
    <p:sldId id="2667" r:id="rId134"/>
    <p:sldId id="2659" r:id="rId135"/>
    <p:sldId id="2668" r:id="rId136"/>
    <p:sldId id="2669" r:id="rId137"/>
    <p:sldId id="2670" r:id="rId138"/>
    <p:sldId id="2671" r:id="rId139"/>
    <p:sldId id="2672" r:id="rId140"/>
    <p:sldId id="2682" r:id="rId141"/>
    <p:sldId id="2689" r:id="rId142"/>
    <p:sldId id="2740" r:id="rId143"/>
    <p:sldId id="2736" r:id="rId144"/>
    <p:sldId id="2757" r:id="rId145"/>
    <p:sldId id="2690" r:id="rId146"/>
    <p:sldId id="2691" r:id="rId147"/>
    <p:sldId id="2692" r:id="rId148"/>
    <p:sldId id="2693" r:id="rId149"/>
    <p:sldId id="2741" r:id="rId150"/>
    <p:sldId id="2742" r:id="rId151"/>
    <p:sldId id="2743" r:id="rId152"/>
    <p:sldId id="2683" r:id="rId153"/>
    <p:sldId id="2695" r:id="rId154"/>
    <p:sldId id="2684" r:id="rId155"/>
    <p:sldId id="2685" r:id="rId156"/>
    <p:sldId id="2686" r:id="rId157"/>
    <p:sldId id="2687" r:id="rId158"/>
    <p:sldId id="2688" r:id="rId159"/>
    <p:sldId id="2621" r:id="rId160"/>
    <p:sldId id="2697" r:id="rId161"/>
    <p:sldId id="2706" r:id="rId162"/>
    <p:sldId id="2698" r:id="rId163"/>
    <p:sldId id="2699" r:id="rId164"/>
    <p:sldId id="2704" r:id="rId165"/>
    <p:sldId id="1129" r:id="rId166"/>
    <p:sldId id="2700" r:id="rId167"/>
    <p:sldId id="2701" r:id="rId168"/>
    <p:sldId id="2702" r:id="rId169"/>
    <p:sldId id="2707" r:id="rId170"/>
    <p:sldId id="2703" r:id="rId1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der Hoogendoorn" initials="SH" lastIdx="1" clrIdx="0">
    <p:extLst>
      <p:ext uri="{19B8F6BF-5375-455C-9EA6-DF929625EA0E}">
        <p15:presenceInfo xmlns:p15="http://schemas.microsoft.com/office/powerpoint/2012/main" userId="72fafce2e4bb3da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BCC00"/>
    <a:srgbClr val="323232"/>
    <a:srgbClr val="6E6E6E"/>
    <a:srgbClr val="DCDCDC"/>
    <a:srgbClr val="333333"/>
    <a:srgbClr val="03B5AD"/>
    <a:srgbClr val="E03E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830" autoAdjust="0"/>
    <p:restoredTop sz="96850" autoAdjust="0"/>
  </p:normalViewPr>
  <p:slideViewPr>
    <p:cSldViewPr>
      <p:cViewPr varScale="1">
        <p:scale>
          <a:sx n="110" d="100"/>
          <a:sy n="110" d="100"/>
        </p:scale>
        <p:origin x="51" y="52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tableStyles" Target="tableStyles.xml"/><Relationship Id="rId172"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theme" Target="theme/theme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A27E07-56DC-453A-859F-984DBE69B648}" type="datetimeFigureOut">
              <a:rPr lang="en-US" smtClean="0"/>
              <a:t>6/13/2022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3419C8-9E61-4DB5-AD1F-9648BC94B9DC}" type="slidenum">
              <a:rPr lang="en-US" smtClean="0"/>
              <a:t>‹#›</a:t>
            </a:fld>
            <a:endParaRPr lang="en-US"/>
          </a:p>
        </p:txBody>
      </p:sp>
    </p:spTree>
    <p:extLst>
      <p:ext uri="{BB962C8B-B14F-4D97-AF65-F5344CB8AC3E}">
        <p14:creationId xmlns:p14="http://schemas.microsoft.com/office/powerpoint/2010/main" val="2551434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983419C8-9E61-4DB5-AD1F-9648BC94B9DC}" type="slidenum">
              <a:rPr lang="en-US" smtClean="0"/>
              <a:t>24</a:t>
            </a:fld>
            <a:endParaRPr lang="en-US"/>
          </a:p>
        </p:txBody>
      </p:sp>
    </p:spTree>
    <p:extLst>
      <p:ext uri="{BB962C8B-B14F-4D97-AF65-F5344CB8AC3E}">
        <p14:creationId xmlns:p14="http://schemas.microsoft.com/office/powerpoint/2010/main" val="8684316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White">
    <p:bg>
      <p:bgPr>
        <a:solidFill>
          <a:schemeClr val="bg1"/>
        </a:solidFill>
        <a:effectLst/>
      </p:bgPr>
    </p:bg>
    <p:spTree>
      <p:nvGrpSpPr>
        <p:cNvPr id="1" name=""/>
        <p:cNvGrpSpPr/>
        <p:nvPr/>
      </p:nvGrpSpPr>
      <p:grpSpPr>
        <a:xfrm>
          <a:off x="0" y="0"/>
          <a:ext cx="0" cy="0"/>
          <a:chOff x="0" y="0"/>
          <a:chExt cx="0" cy="0"/>
        </a:xfrm>
      </p:grpSpPr>
      <p:sp>
        <p:nvSpPr>
          <p:cNvPr id="7" name="Picture Placeholder 2"/>
          <p:cNvSpPr>
            <a:spLocks noGrp="1"/>
          </p:cNvSpPr>
          <p:nvPr>
            <p:ph type="pic" idx="10"/>
          </p:nvPr>
        </p:nvSpPr>
        <p:spPr bwMode="blackWhite">
          <a:xfrm>
            <a:off x="-76200" y="457200"/>
            <a:ext cx="12344400" cy="5943600"/>
          </a:xfrm>
          <a:prstGeom prst="roundRect">
            <a:avLst>
              <a:gd name="adj" fmla="val 0"/>
            </a:avLst>
          </a:prstGeom>
          <a:solidFill>
            <a:schemeClr val="accent6"/>
          </a:solidFill>
          <a:ln w="3175" cap="sq" cmpd="sng">
            <a:noFill/>
          </a:ln>
          <a:effectLst/>
          <a:scene3d>
            <a:camera prst="orthographicFront">
              <a:rot lat="0" lon="0" rev="0"/>
            </a:camera>
            <a:lightRig rig="twoPt" dir="t"/>
          </a:scene3d>
          <a:sp3d/>
        </p:spPr>
        <p:txBody>
          <a:bodyPr>
            <a:normAutofit/>
          </a:bodyPr>
          <a:lstStyle>
            <a:lvl1pPr marL="0" indent="0">
              <a:buNone/>
              <a:defRPr sz="2000">
                <a:latin typeface="Ubuntu Light" panose="020B0304030602030204" pitchFamily="34" charset="0"/>
                <a:ea typeface="Roboto Light" panose="02000000000000000000" pitchFamily="2" charset="0"/>
                <a:cs typeface="Ubuntu Light" panose="020B0304030602030204"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noProof="0"/>
              <a:t>Click icon to add picture</a:t>
            </a:r>
            <a:endParaRPr lang="en-US" noProof="0" dirty="0"/>
          </a:p>
        </p:txBody>
      </p:sp>
      <p:sp>
        <p:nvSpPr>
          <p:cNvPr id="2" name="Title 1"/>
          <p:cNvSpPr>
            <a:spLocks noGrp="1"/>
          </p:cNvSpPr>
          <p:nvPr>
            <p:ph type="ctrTitle"/>
          </p:nvPr>
        </p:nvSpPr>
        <p:spPr>
          <a:xfrm>
            <a:off x="0" y="1899216"/>
            <a:ext cx="12192000" cy="1611770"/>
          </a:xfrm>
        </p:spPr>
        <p:txBody>
          <a:bodyPr anchor="b">
            <a:noAutofit/>
          </a:bodyPr>
          <a:lstStyle>
            <a:lvl1pPr algn="ctr">
              <a:defRPr sz="5400" b="1">
                <a:solidFill>
                  <a:schemeClr val="bg1"/>
                </a:solidFill>
                <a:effectLst>
                  <a:outerShdw blurRad="25400" dist="25400" dir="2700000" algn="tl">
                    <a:srgbClr val="000000">
                      <a:alpha val="43137"/>
                    </a:srgbClr>
                  </a:outerShdw>
                </a:effectLst>
                <a:latin typeface="+mj-lt"/>
              </a:defRPr>
            </a:lvl1pPr>
          </a:lstStyle>
          <a:p>
            <a:r>
              <a:rPr lang="en-US" dirty="0"/>
              <a:t>Click to edit Master title style</a:t>
            </a:r>
          </a:p>
        </p:txBody>
      </p:sp>
      <p:sp>
        <p:nvSpPr>
          <p:cNvPr id="3" name="Subtitle 2"/>
          <p:cNvSpPr>
            <a:spLocks noGrp="1"/>
          </p:cNvSpPr>
          <p:nvPr>
            <p:ph type="subTitle" idx="1"/>
          </p:nvPr>
        </p:nvSpPr>
        <p:spPr>
          <a:xfrm>
            <a:off x="-10889" y="3505201"/>
            <a:ext cx="12202889" cy="822894"/>
          </a:xfrm>
        </p:spPr>
        <p:txBody>
          <a:bodyPr>
            <a:normAutofit/>
          </a:bodyPr>
          <a:lstStyle>
            <a:lvl1pPr marL="0" indent="0" algn="ctr">
              <a:buNone/>
              <a:defRPr sz="2400" cap="none" baseline="0">
                <a:solidFill>
                  <a:schemeClr val="bg1">
                    <a:lumMod val="95000"/>
                  </a:schemeClr>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Footer Placeholder 4">
            <a:extLst>
              <a:ext uri="{FF2B5EF4-FFF2-40B4-BE49-F238E27FC236}">
                <a16:creationId xmlns:a16="http://schemas.microsoft.com/office/drawing/2014/main" id="{D363D44B-58BE-41EC-97D7-38F6D8E237A7}"/>
              </a:ext>
            </a:extLst>
          </p:cNvPr>
          <p:cNvSpPr>
            <a:spLocks noGrp="1"/>
          </p:cNvSpPr>
          <p:nvPr>
            <p:ph type="ftr" sz="quarter" idx="11"/>
          </p:nvPr>
        </p:nvSpPr>
        <p:spPr>
          <a:xfrm>
            <a:off x="0" y="5867400"/>
            <a:ext cx="12192000" cy="648164"/>
          </a:xfrm>
        </p:spPr>
        <p:txBody>
          <a:bodyPr/>
          <a:lstStyle>
            <a:lvl1pPr algn="ctr">
              <a:defRPr sz="1050">
                <a:solidFill>
                  <a:schemeClr val="bg1">
                    <a:lumMod val="85000"/>
                  </a:schemeClr>
                </a:solidFill>
              </a:defRPr>
            </a:lvl1pPr>
          </a:lstStyle>
          <a:p>
            <a:r>
              <a:rPr lang="en-US"/>
              <a:t>@aahoogendoorn | The Zen of Programming | GOTO 2022</a:t>
            </a:r>
            <a:endParaRPr lang="en-US" dirty="0"/>
          </a:p>
        </p:txBody>
      </p:sp>
      <p:sp>
        <p:nvSpPr>
          <p:cNvPr id="6" name="Date Placeholder 3">
            <a:extLst>
              <a:ext uri="{FF2B5EF4-FFF2-40B4-BE49-F238E27FC236}">
                <a16:creationId xmlns:a16="http://schemas.microsoft.com/office/drawing/2014/main" id="{56877A3D-5676-4DD2-BE77-1C9F97DCB85B}"/>
              </a:ext>
            </a:extLst>
          </p:cNvPr>
          <p:cNvSpPr>
            <a:spLocks noGrp="1"/>
          </p:cNvSpPr>
          <p:nvPr>
            <p:ph type="dt" sz="half" idx="2"/>
          </p:nvPr>
        </p:nvSpPr>
        <p:spPr>
          <a:xfrm>
            <a:off x="838200" y="6455239"/>
            <a:ext cx="2743200" cy="365125"/>
          </a:xfrm>
          <a:prstGeom prst="rect">
            <a:avLst/>
          </a:prstGeom>
        </p:spPr>
        <p:txBody>
          <a:bodyPr vert="horz" lIns="91440" tIns="45720" rIns="91440" bIns="45720" rtlCol="0" anchor="ctr"/>
          <a:lstStyle>
            <a:lvl1pPr algn="l">
              <a:defRPr sz="1200">
                <a:solidFill>
                  <a:schemeClr val="bg1">
                    <a:lumMod val="85000"/>
                  </a:schemeClr>
                </a:solidFill>
                <a:latin typeface="+mn-lt"/>
              </a:defRPr>
            </a:lvl1pPr>
          </a:lstStyle>
          <a:p>
            <a:endParaRPr lang="en-US" dirty="0"/>
          </a:p>
        </p:txBody>
      </p:sp>
      <p:pic>
        <p:nvPicPr>
          <p:cNvPr id="5" name="Picture 4">
            <a:extLst>
              <a:ext uri="{FF2B5EF4-FFF2-40B4-BE49-F238E27FC236}">
                <a16:creationId xmlns:a16="http://schemas.microsoft.com/office/drawing/2014/main" id="{B9DDF0A1-C3E3-6917-375D-6F5F6250A363}"/>
              </a:ext>
            </a:extLst>
          </p:cNvPr>
          <p:cNvPicPr>
            <a:picLocks noChangeAspect="1"/>
          </p:cNvPicPr>
          <p:nvPr userDrawn="1"/>
        </p:nvPicPr>
        <p:blipFill>
          <a:blip r:embed="rId2"/>
          <a:stretch>
            <a:fillRect/>
          </a:stretch>
        </p:blipFill>
        <p:spPr>
          <a:xfrm>
            <a:off x="5826234" y="6567293"/>
            <a:ext cx="528641" cy="242062"/>
          </a:xfrm>
          <a:prstGeom prst="rect">
            <a:avLst/>
          </a:prstGeom>
        </p:spPr>
      </p:pic>
    </p:spTree>
    <p:extLst>
      <p:ext uri="{BB962C8B-B14F-4D97-AF65-F5344CB8AC3E}">
        <p14:creationId xmlns:p14="http://schemas.microsoft.com/office/powerpoint/2010/main" val="3508157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Blue">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DA3074F3-3FE5-4C82-A815-81AFD7EE4347}"/>
              </a:ext>
            </a:extLst>
          </p:cNvPr>
          <p:cNvSpPr>
            <a:spLocks noGrp="1"/>
          </p:cNvSpPr>
          <p:nvPr>
            <p:ph type="pic" idx="10"/>
          </p:nvPr>
        </p:nvSpPr>
        <p:spPr bwMode="blackWhite">
          <a:xfrm>
            <a:off x="-76200" y="457200"/>
            <a:ext cx="12344400" cy="5943600"/>
          </a:xfrm>
          <a:prstGeom prst="roundRect">
            <a:avLst>
              <a:gd name="adj" fmla="val 0"/>
            </a:avLst>
          </a:prstGeom>
          <a:solidFill>
            <a:schemeClr val="bg2"/>
          </a:solidFill>
          <a:ln w="3175" cap="sq" cmpd="sng">
            <a:noFill/>
          </a:ln>
          <a:effectLst/>
          <a:scene3d>
            <a:camera prst="orthographicFront">
              <a:rot lat="0" lon="0" rev="0"/>
            </a:camera>
            <a:lightRig rig="twoPt" dir="t"/>
          </a:scene3d>
          <a:sp3d/>
        </p:spPr>
        <p:txBody>
          <a:bodyPr>
            <a:normAutofit/>
          </a:bodyPr>
          <a:lstStyle>
            <a:lvl1pPr marL="0" indent="0">
              <a:buNone/>
              <a:defRPr sz="2000">
                <a:latin typeface="Ubuntu Light" panose="020B0304030602030204" pitchFamily="34" charset="0"/>
                <a:ea typeface="Roboto Light" panose="02000000000000000000" pitchFamily="2" charset="0"/>
                <a:cs typeface="Ubuntu Light" panose="020B0304030602030204"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noProof="0"/>
              <a:t>Click icon to add picture</a:t>
            </a:r>
            <a:endParaRPr lang="en-US" noProof="0" dirty="0"/>
          </a:p>
        </p:txBody>
      </p:sp>
      <p:sp>
        <p:nvSpPr>
          <p:cNvPr id="10" name="Footer Placeholder 4">
            <a:extLst>
              <a:ext uri="{FF2B5EF4-FFF2-40B4-BE49-F238E27FC236}">
                <a16:creationId xmlns:a16="http://schemas.microsoft.com/office/drawing/2014/main" id="{AC73902F-5C9C-463F-88F2-64769ABE7A8D}"/>
              </a:ext>
            </a:extLst>
          </p:cNvPr>
          <p:cNvSpPr>
            <a:spLocks noGrp="1"/>
          </p:cNvSpPr>
          <p:nvPr>
            <p:ph type="ftr" sz="quarter" idx="11"/>
          </p:nvPr>
        </p:nvSpPr>
        <p:spPr>
          <a:xfrm>
            <a:off x="0" y="5867400"/>
            <a:ext cx="12192000" cy="648164"/>
          </a:xfrm>
        </p:spPr>
        <p:txBody>
          <a:bodyPr/>
          <a:lstStyle>
            <a:lvl1pPr algn="ctr">
              <a:defRPr sz="1050">
                <a:solidFill>
                  <a:schemeClr val="bg2">
                    <a:lumMod val="75000"/>
                  </a:schemeClr>
                </a:solidFill>
              </a:defRPr>
            </a:lvl1pPr>
          </a:lstStyle>
          <a:p>
            <a:r>
              <a:rPr lang="en-US"/>
              <a:t>@aahoogendoorn | The Zen of Programming | GOTO 2022</a:t>
            </a:r>
            <a:endParaRPr lang="en-US" dirty="0"/>
          </a:p>
        </p:txBody>
      </p:sp>
      <p:sp>
        <p:nvSpPr>
          <p:cNvPr id="7" name="Title 1">
            <a:extLst>
              <a:ext uri="{FF2B5EF4-FFF2-40B4-BE49-F238E27FC236}">
                <a16:creationId xmlns:a16="http://schemas.microsoft.com/office/drawing/2014/main" id="{4BDAAEC5-0A2C-40B3-8B45-70DF6BBE596D}"/>
              </a:ext>
            </a:extLst>
          </p:cNvPr>
          <p:cNvSpPr>
            <a:spLocks noGrp="1"/>
          </p:cNvSpPr>
          <p:nvPr>
            <p:ph type="ctrTitle"/>
          </p:nvPr>
        </p:nvSpPr>
        <p:spPr>
          <a:xfrm>
            <a:off x="0" y="1899215"/>
            <a:ext cx="12192000" cy="1605985"/>
          </a:xfrm>
        </p:spPr>
        <p:txBody>
          <a:bodyPr anchor="b">
            <a:noAutofit/>
          </a:bodyPr>
          <a:lstStyle>
            <a:lvl1pPr algn="ctr">
              <a:defRPr sz="5400" b="1">
                <a:solidFill>
                  <a:schemeClr val="accent1">
                    <a:lumMod val="75000"/>
                  </a:schemeClr>
                </a:solidFill>
                <a:effectLst>
                  <a:outerShdw blurRad="38100" dist="25400" dir="2700000" algn="tl" rotWithShape="0">
                    <a:prstClr val="black">
                      <a:alpha val="40000"/>
                    </a:prstClr>
                  </a:outerShdw>
                </a:effectLst>
                <a:latin typeface="+mj-lt"/>
              </a:defRPr>
            </a:lvl1pPr>
          </a:lstStyle>
          <a:p>
            <a:r>
              <a:rPr lang="en-US" dirty="0"/>
              <a:t>Click to edit Master title style</a:t>
            </a:r>
          </a:p>
        </p:txBody>
      </p:sp>
      <p:sp>
        <p:nvSpPr>
          <p:cNvPr id="11" name="Subtitle 2">
            <a:extLst>
              <a:ext uri="{FF2B5EF4-FFF2-40B4-BE49-F238E27FC236}">
                <a16:creationId xmlns:a16="http://schemas.microsoft.com/office/drawing/2014/main" id="{E860DC3A-6383-4368-808B-DE932B4813A0}"/>
              </a:ext>
            </a:extLst>
          </p:cNvPr>
          <p:cNvSpPr>
            <a:spLocks noGrp="1"/>
          </p:cNvSpPr>
          <p:nvPr>
            <p:ph type="subTitle" idx="1"/>
          </p:nvPr>
        </p:nvSpPr>
        <p:spPr>
          <a:xfrm>
            <a:off x="-10889" y="3505200"/>
            <a:ext cx="12202889" cy="822895"/>
          </a:xfrm>
        </p:spPr>
        <p:txBody>
          <a:bodyPr>
            <a:normAutofit/>
          </a:bodyPr>
          <a:lstStyle>
            <a:lvl1pPr marL="0" indent="0" algn="ctr">
              <a:buNone/>
              <a:defRPr sz="2400" cap="none" baseline="0">
                <a:solidFill>
                  <a:schemeClr val="bg2">
                    <a:lumMod val="75000"/>
                  </a:schemeClr>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Date Placeholder 3">
            <a:extLst>
              <a:ext uri="{FF2B5EF4-FFF2-40B4-BE49-F238E27FC236}">
                <a16:creationId xmlns:a16="http://schemas.microsoft.com/office/drawing/2014/main" id="{E4B416BC-644E-4EB4-81EC-FEA8BDE22B3B}"/>
              </a:ext>
            </a:extLst>
          </p:cNvPr>
          <p:cNvSpPr>
            <a:spLocks noGrp="1"/>
          </p:cNvSpPr>
          <p:nvPr>
            <p:ph type="dt" sz="half" idx="2"/>
          </p:nvPr>
        </p:nvSpPr>
        <p:spPr>
          <a:xfrm>
            <a:off x="838200" y="6455239"/>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defRPr>
            </a:lvl1pPr>
          </a:lstStyle>
          <a:p>
            <a:endParaRPr lang="en-US" dirty="0"/>
          </a:p>
        </p:txBody>
      </p:sp>
    </p:spTree>
    <p:extLst>
      <p:ext uri="{BB962C8B-B14F-4D97-AF65-F5344CB8AC3E}">
        <p14:creationId xmlns:p14="http://schemas.microsoft.com/office/powerpoint/2010/main" val="682243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White">
    <p:bg>
      <p:bgPr>
        <a:solidFill>
          <a:schemeClr val="bg1"/>
        </a:solidFill>
        <a:effectLst/>
      </p:bgPr>
    </p:bg>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F8CD064E-6C3C-48B1-93E0-75ED836A97B9}"/>
              </a:ext>
            </a:extLst>
          </p:cNvPr>
          <p:cNvSpPr>
            <a:spLocks noGrp="1"/>
          </p:cNvSpPr>
          <p:nvPr>
            <p:ph type="pic" idx="10"/>
          </p:nvPr>
        </p:nvSpPr>
        <p:spPr bwMode="blackWhite">
          <a:xfrm>
            <a:off x="-76200" y="457200"/>
            <a:ext cx="12344400" cy="5943600"/>
          </a:xfrm>
          <a:prstGeom prst="roundRect">
            <a:avLst>
              <a:gd name="adj" fmla="val 0"/>
            </a:avLst>
          </a:prstGeom>
          <a:solidFill>
            <a:schemeClr val="accent6"/>
          </a:solidFill>
          <a:ln w="3175" cap="sq" cmpd="sng">
            <a:noFill/>
          </a:ln>
          <a:effectLst/>
          <a:scene3d>
            <a:camera prst="orthographicFront">
              <a:rot lat="0" lon="0" rev="0"/>
            </a:camera>
            <a:lightRig rig="twoPt" dir="t"/>
          </a:scene3d>
          <a:sp3d/>
        </p:spPr>
        <p:txBody>
          <a:bodyPr>
            <a:normAutofit/>
          </a:bodyPr>
          <a:lstStyle>
            <a:lvl1pPr marL="0" indent="0">
              <a:buNone/>
              <a:defRPr sz="2000">
                <a:solidFill>
                  <a:schemeClr val="bg1"/>
                </a:solidFill>
                <a:latin typeface="Ubuntu Light" panose="020B0304030602030204" pitchFamily="34" charset="0"/>
                <a:ea typeface="Roboto Light" panose="02000000000000000000" pitchFamily="2" charset="0"/>
                <a:cs typeface="Ubuntu Light" panose="020B0304030602030204"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noProof="0"/>
              <a:t>Click icon to add picture</a:t>
            </a:r>
            <a:endParaRPr lang="en-US" noProof="0" dirty="0"/>
          </a:p>
        </p:txBody>
      </p:sp>
      <p:sp>
        <p:nvSpPr>
          <p:cNvPr id="13" name="Footer Placeholder 4">
            <a:extLst>
              <a:ext uri="{FF2B5EF4-FFF2-40B4-BE49-F238E27FC236}">
                <a16:creationId xmlns:a16="http://schemas.microsoft.com/office/drawing/2014/main" id="{114AC21C-CAB3-4CAD-BBE4-738B4FDEC5B4}"/>
              </a:ext>
            </a:extLst>
          </p:cNvPr>
          <p:cNvSpPr>
            <a:spLocks noGrp="1"/>
          </p:cNvSpPr>
          <p:nvPr>
            <p:ph type="ftr" sz="quarter" idx="11"/>
          </p:nvPr>
        </p:nvSpPr>
        <p:spPr>
          <a:xfrm>
            <a:off x="0" y="5867400"/>
            <a:ext cx="12192000" cy="648164"/>
          </a:xfrm>
        </p:spPr>
        <p:txBody>
          <a:bodyPr/>
          <a:lstStyle>
            <a:lvl1pPr algn="ctr">
              <a:defRPr sz="1050">
                <a:solidFill>
                  <a:schemeClr val="bg1">
                    <a:lumMod val="85000"/>
                  </a:schemeClr>
                </a:solidFill>
              </a:defRPr>
            </a:lvl1pPr>
          </a:lstStyle>
          <a:p>
            <a:r>
              <a:rPr lang="en-US"/>
              <a:t>@aahoogendoorn | The Zen of Programming | GOTO 2022</a:t>
            </a:r>
            <a:endParaRPr lang="en-US" dirty="0"/>
          </a:p>
        </p:txBody>
      </p:sp>
      <p:sp>
        <p:nvSpPr>
          <p:cNvPr id="14" name="Title 1">
            <a:extLst>
              <a:ext uri="{FF2B5EF4-FFF2-40B4-BE49-F238E27FC236}">
                <a16:creationId xmlns:a16="http://schemas.microsoft.com/office/drawing/2014/main" id="{A1FCB3E1-FE60-44B3-9BB5-C195E82F6246}"/>
              </a:ext>
            </a:extLst>
          </p:cNvPr>
          <p:cNvSpPr>
            <a:spLocks noGrp="1"/>
          </p:cNvSpPr>
          <p:nvPr>
            <p:ph type="title"/>
          </p:nvPr>
        </p:nvSpPr>
        <p:spPr>
          <a:xfrm>
            <a:off x="0" y="609600"/>
            <a:ext cx="12192000" cy="685800"/>
          </a:xfrm>
        </p:spPr>
        <p:txBody>
          <a:bodyPr anchor="ctr">
            <a:noAutofit/>
          </a:bodyPr>
          <a:lstStyle>
            <a:lvl1pPr algn="ctr">
              <a:defRPr sz="3200">
                <a:solidFill>
                  <a:schemeClr val="bg1"/>
                </a:solidFill>
                <a:effectLst>
                  <a:outerShdw blurRad="38100" dist="38100" dir="2700000" algn="tl">
                    <a:srgbClr val="000000">
                      <a:alpha val="43137"/>
                    </a:srgbClr>
                  </a:outerShdw>
                </a:effectLst>
                <a:latin typeface="+mj-lt"/>
              </a:defRPr>
            </a:lvl1pPr>
          </a:lstStyle>
          <a:p>
            <a:r>
              <a:rPr lang="en-US" dirty="0"/>
              <a:t>Click to edit Master title style</a:t>
            </a:r>
          </a:p>
        </p:txBody>
      </p:sp>
      <p:sp>
        <p:nvSpPr>
          <p:cNvPr id="5" name="Date Placeholder 3">
            <a:extLst>
              <a:ext uri="{FF2B5EF4-FFF2-40B4-BE49-F238E27FC236}">
                <a16:creationId xmlns:a16="http://schemas.microsoft.com/office/drawing/2014/main" id="{C680C417-DE28-43F6-9D82-2539756AE28F}"/>
              </a:ext>
            </a:extLst>
          </p:cNvPr>
          <p:cNvSpPr>
            <a:spLocks noGrp="1"/>
          </p:cNvSpPr>
          <p:nvPr>
            <p:ph type="dt" sz="half" idx="2"/>
          </p:nvPr>
        </p:nvSpPr>
        <p:spPr>
          <a:xfrm>
            <a:off x="838200" y="6455239"/>
            <a:ext cx="2743200" cy="365125"/>
          </a:xfrm>
          <a:prstGeom prst="rect">
            <a:avLst/>
          </a:prstGeom>
        </p:spPr>
        <p:txBody>
          <a:bodyPr vert="horz" lIns="91440" tIns="45720" rIns="91440" bIns="45720" rtlCol="0" anchor="ctr"/>
          <a:lstStyle>
            <a:lvl1pPr algn="l">
              <a:defRPr sz="1200">
                <a:solidFill>
                  <a:schemeClr val="bg1">
                    <a:lumMod val="85000"/>
                  </a:schemeClr>
                </a:solidFill>
                <a:latin typeface="+mn-lt"/>
              </a:defRPr>
            </a:lvl1pPr>
          </a:lstStyle>
          <a:p>
            <a:endParaRPr lang="en-US" dirty="0"/>
          </a:p>
        </p:txBody>
      </p:sp>
    </p:spTree>
    <p:extLst>
      <p:ext uri="{BB962C8B-B14F-4D97-AF65-F5344CB8AC3E}">
        <p14:creationId xmlns:p14="http://schemas.microsoft.com/office/powerpoint/2010/main" val="864736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Header Blue">
    <p:bg>
      <p:bgPr>
        <a:solidFill>
          <a:schemeClr val="bg1"/>
        </a:solidFill>
        <a:effectLst/>
      </p:bgPr>
    </p:bg>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583B9362-DD4A-46E9-803E-86986C707F38}"/>
              </a:ext>
            </a:extLst>
          </p:cNvPr>
          <p:cNvSpPr>
            <a:spLocks noGrp="1"/>
          </p:cNvSpPr>
          <p:nvPr>
            <p:ph type="pic" idx="10"/>
          </p:nvPr>
        </p:nvSpPr>
        <p:spPr bwMode="blackWhite">
          <a:xfrm>
            <a:off x="-76200" y="457200"/>
            <a:ext cx="12344400" cy="5943600"/>
          </a:xfrm>
          <a:prstGeom prst="roundRect">
            <a:avLst>
              <a:gd name="adj" fmla="val 0"/>
            </a:avLst>
          </a:prstGeom>
          <a:solidFill>
            <a:schemeClr val="bg2"/>
          </a:solidFill>
          <a:ln w="3175" cap="sq" cmpd="sng">
            <a:noFill/>
          </a:ln>
          <a:effectLst/>
          <a:scene3d>
            <a:camera prst="orthographicFront">
              <a:rot lat="0" lon="0" rev="0"/>
            </a:camera>
            <a:lightRig rig="twoPt" dir="t"/>
          </a:scene3d>
          <a:sp3d/>
        </p:spPr>
        <p:txBody>
          <a:bodyPr>
            <a:normAutofit/>
          </a:bodyPr>
          <a:lstStyle>
            <a:lvl1pPr marL="0" indent="0">
              <a:buNone/>
              <a:defRPr sz="2000">
                <a:solidFill>
                  <a:schemeClr val="tx2"/>
                </a:solidFill>
                <a:latin typeface="Ubuntu Light" panose="020B0304030602030204" pitchFamily="34" charset="0"/>
                <a:ea typeface="Roboto Light" panose="02000000000000000000" pitchFamily="2" charset="0"/>
                <a:cs typeface="Ubuntu Light" panose="020B0304030602030204"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noProof="0"/>
              <a:t>Click icon to add picture</a:t>
            </a:r>
            <a:endParaRPr lang="en-US" noProof="0" dirty="0"/>
          </a:p>
        </p:txBody>
      </p:sp>
      <p:sp>
        <p:nvSpPr>
          <p:cNvPr id="15" name="Footer Placeholder 4">
            <a:extLst>
              <a:ext uri="{FF2B5EF4-FFF2-40B4-BE49-F238E27FC236}">
                <a16:creationId xmlns:a16="http://schemas.microsoft.com/office/drawing/2014/main" id="{48516356-75AB-4327-B907-45DA602AA13F}"/>
              </a:ext>
            </a:extLst>
          </p:cNvPr>
          <p:cNvSpPr>
            <a:spLocks noGrp="1"/>
          </p:cNvSpPr>
          <p:nvPr>
            <p:ph type="ftr" sz="quarter" idx="11"/>
          </p:nvPr>
        </p:nvSpPr>
        <p:spPr>
          <a:xfrm>
            <a:off x="0" y="5867400"/>
            <a:ext cx="12192000" cy="648164"/>
          </a:xfrm>
        </p:spPr>
        <p:txBody>
          <a:bodyPr/>
          <a:lstStyle>
            <a:lvl1pPr algn="ctr">
              <a:defRPr sz="1050">
                <a:solidFill>
                  <a:schemeClr val="tx2"/>
                </a:solidFill>
              </a:defRPr>
            </a:lvl1pPr>
          </a:lstStyle>
          <a:p>
            <a:r>
              <a:rPr lang="en-US"/>
              <a:t>@aahoogendoorn | The Zen of Programming | GOTO 2022</a:t>
            </a:r>
            <a:endParaRPr lang="en-US" dirty="0"/>
          </a:p>
        </p:txBody>
      </p:sp>
      <p:sp>
        <p:nvSpPr>
          <p:cNvPr id="11" name="Title 1">
            <a:extLst>
              <a:ext uri="{FF2B5EF4-FFF2-40B4-BE49-F238E27FC236}">
                <a16:creationId xmlns:a16="http://schemas.microsoft.com/office/drawing/2014/main" id="{0FFCF252-F29A-4952-B078-417318AED278}"/>
              </a:ext>
            </a:extLst>
          </p:cNvPr>
          <p:cNvSpPr>
            <a:spLocks noGrp="1"/>
          </p:cNvSpPr>
          <p:nvPr>
            <p:ph type="title"/>
          </p:nvPr>
        </p:nvSpPr>
        <p:spPr>
          <a:xfrm>
            <a:off x="0" y="609600"/>
            <a:ext cx="12192000" cy="685800"/>
          </a:xfrm>
        </p:spPr>
        <p:txBody>
          <a:bodyPr anchor="ctr">
            <a:noAutofit/>
          </a:bodyPr>
          <a:lstStyle>
            <a:lvl1pPr algn="ctr">
              <a:defRPr sz="3200">
                <a:solidFill>
                  <a:schemeClr val="accent1">
                    <a:lumMod val="75000"/>
                  </a:schemeClr>
                </a:solidFill>
                <a:effectLst>
                  <a:outerShdw blurRad="50800" dist="38100" dir="2700000" algn="tl" rotWithShape="0">
                    <a:prstClr val="black">
                      <a:alpha val="40000"/>
                    </a:prstClr>
                  </a:outerShdw>
                </a:effectLst>
                <a:latin typeface="+mj-lt"/>
              </a:defRPr>
            </a:lvl1pPr>
          </a:lstStyle>
          <a:p>
            <a:r>
              <a:rPr lang="en-US" dirty="0"/>
              <a:t>Click to edit Master title style</a:t>
            </a:r>
          </a:p>
        </p:txBody>
      </p:sp>
      <p:sp>
        <p:nvSpPr>
          <p:cNvPr id="5" name="Date Placeholder 3">
            <a:extLst>
              <a:ext uri="{FF2B5EF4-FFF2-40B4-BE49-F238E27FC236}">
                <a16:creationId xmlns:a16="http://schemas.microsoft.com/office/drawing/2014/main" id="{FBA7409B-C407-4935-8962-A771536DF8AD}"/>
              </a:ext>
            </a:extLst>
          </p:cNvPr>
          <p:cNvSpPr>
            <a:spLocks noGrp="1"/>
          </p:cNvSpPr>
          <p:nvPr>
            <p:ph type="dt" sz="half" idx="2"/>
          </p:nvPr>
        </p:nvSpPr>
        <p:spPr>
          <a:xfrm>
            <a:off x="838200" y="6455239"/>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defRPr>
            </a:lvl1pPr>
          </a:lstStyle>
          <a:p>
            <a:endParaRPr lang="en-US" dirty="0"/>
          </a:p>
        </p:txBody>
      </p:sp>
    </p:spTree>
    <p:extLst>
      <p:ext uri="{BB962C8B-B14F-4D97-AF65-F5344CB8AC3E}">
        <p14:creationId xmlns:p14="http://schemas.microsoft.com/office/powerpoint/2010/main" val="4116207107"/>
      </p:ext>
    </p:extLst>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7A311F6D-EC6B-461B-A502-D411C994F4AF}"/>
              </a:ext>
            </a:extLst>
          </p:cNvPr>
          <p:cNvSpPr>
            <a:spLocks noGrp="1"/>
          </p:cNvSpPr>
          <p:nvPr>
            <p:ph type="pic" idx="12"/>
          </p:nvPr>
        </p:nvSpPr>
        <p:spPr bwMode="blackWhite">
          <a:xfrm>
            <a:off x="-76200" y="457200"/>
            <a:ext cx="12344400" cy="5943600"/>
          </a:xfrm>
          <a:prstGeom prst="roundRect">
            <a:avLst>
              <a:gd name="adj" fmla="val 0"/>
            </a:avLst>
          </a:prstGeom>
          <a:solidFill>
            <a:schemeClr val="accent6"/>
          </a:solidFill>
          <a:ln w="3175" cap="sq" cmpd="sng">
            <a:noFill/>
          </a:ln>
          <a:effectLst/>
          <a:scene3d>
            <a:camera prst="orthographicFront">
              <a:rot lat="0" lon="0" rev="0"/>
            </a:camera>
            <a:lightRig rig="twoPt" dir="t"/>
          </a:scene3d>
          <a:sp3d/>
        </p:spPr>
        <p:txBody>
          <a:bodyPr>
            <a:normAutofit/>
          </a:bodyPr>
          <a:lstStyle>
            <a:lvl1pPr marL="0" indent="0">
              <a:buNone/>
              <a:defRPr sz="2000">
                <a:latin typeface="Ubuntu Light" panose="020B0304030602030204" pitchFamily="34" charset="0"/>
                <a:ea typeface="Roboto Light" panose="02000000000000000000" pitchFamily="2" charset="0"/>
                <a:cs typeface="Ubuntu Light" panose="020B0304030602030204"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noProof="0"/>
              <a:t>Click icon to add picture</a:t>
            </a:r>
            <a:endParaRPr lang="en-US" noProof="0" dirty="0"/>
          </a:p>
        </p:txBody>
      </p:sp>
      <p:sp>
        <p:nvSpPr>
          <p:cNvPr id="4" name="Title 1"/>
          <p:cNvSpPr>
            <a:spLocks noGrp="1"/>
          </p:cNvSpPr>
          <p:nvPr>
            <p:ph type="title"/>
          </p:nvPr>
        </p:nvSpPr>
        <p:spPr>
          <a:xfrm>
            <a:off x="381000" y="800101"/>
            <a:ext cx="5029200" cy="1104899"/>
          </a:xfrm>
          <a:prstGeom prst="rect">
            <a:avLst/>
          </a:prstGeom>
        </p:spPr>
        <p:txBody>
          <a:bodyPr>
            <a:noAutofit/>
          </a:bodyPr>
          <a:lstStyle>
            <a:lvl1pPr>
              <a:defRPr sz="2800">
                <a:solidFill>
                  <a:schemeClr val="bg1"/>
                </a:solidFill>
                <a:effectLst>
                  <a:outerShdw blurRad="38100" dist="38100" dir="2700000" algn="tl">
                    <a:srgbClr val="000000">
                      <a:alpha val="43137"/>
                    </a:srgbClr>
                  </a:outerShdw>
                </a:effectLst>
                <a:latin typeface="+mj-lt"/>
              </a:defRPr>
            </a:lvl1pPr>
          </a:lstStyle>
          <a:p>
            <a:r>
              <a:rPr lang="en-US" dirty="0"/>
              <a:t>Click to edit Master title style</a:t>
            </a:r>
          </a:p>
        </p:txBody>
      </p:sp>
      <p:sp>
        <p:nvSpPr>
          <p:cNvPr id="5" name="Subtitle 2"/>
          <p:cNvSpPr>
            <a:spLocks noGrp="1"/>
          </p:cNvSpPr>
          <p:nvPr>
            <p:ph type="subTitle" idx="10"/>
          </p:nvPr>
        </p:nvSpPr>
        <p:spPr>
          <a:xfrm>
            <a:off x="381000" y="1981200"/>
            <a:ext cx="5029200" cy="4191000"/>
          </a:xfrm>
          <a:noFill/>
        </p:spPr>
        <p:txBody>
          <a:bodyPr>
            <a:normAutofit/>
          </a:bodyPr>
          <a:lstStyle>
            <a:lvl1pPr marL="0" indent="0" algn="l">
              <a:buClr>
                <a:schemeClr val="accent4"/>
              </a:buClr>
              <a:buFont typeface="Arial" panose="020B0604020202020204" pitchFamily="34" charset="0"/>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Picture Placeholder 2"/>
          <p:cNvSpPr>
            <a:spLocks noGrp="1"/>
          </p:cNvSpPr>
          <p:nvPr>
            <p:ph type="pic" idx="11"/>
          </p:nvPr>
        </p:nvSpPr>
        <p:spPr bwMode="blackWhite">
          <a:xfrm>
            <a:off x="5562600" y="457200"/>
            <a:ext cx="6705600" cy="5943600"/>
          </a:xfrm>
          <a:prstGeom prst="roundRect">
            <a:avLst>
              <a:gd name="adj" fmla="val 0"/>
            </a:avLst>
          </a:prstGeom>
          <a:solidFill>
            <a:schemeClr val="accent6"/>
          </a:solidFill>
          <a:ln w="3175" cap="sq" cmpd="sng">
            <a:noFill/>
          </a:ln>
          <a:effectLst/>
          <a:scene3d>
            <a:camera prst="orthographicFront">
              <a:rot lat="0" lon="0" rev="0"/>
            </a:camera>
            <a:lightRig rig="twoPt" dir="t"/>
          </a:scene3d>
          <a:sp3d/>
        </p:spPr>
        <p:txBody>
          <a:bodyPr>
            <a:normAutofit/>
          </a:bodyPr>
          <a:lstStyle>
            <a:lvl1pPr marL="0" indent="0">
              <a:buNone/>
              <a:defRPr sz="2667">
                <a:latin typeface="+mn-lt"/>
                <a:ea typeface="Roboto Light" panose="02000000000000000000" pitchFamily="2" charset="0"/>
                <a:cs typeface="Open Sans Light" panose="020B0306030504020204"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noProof="0" dirty="0"/>
              <a:t>Click icon to add picture</a:t>
            </a:r>
          </a:p>
        </p:txBody>
      </p:sp>
      <p:sp>
        <p:nvSpPr>
          <p:cNvPr id="6" name="Date Placeholder 3">
            <a:extLst>
              <a:ext uri="{FF2B5EF4-FFF2-40B4-BE49-F238E27FC236}">
                <a16:creationId xmlns:a16="http://schemas.microsoft.com/office/drawing/2014/main" id="{39F4606B-2385-4420-9FAF-2716E4850F2F}"/>
              </a:ext>
            </a:extLst>
          </p:cNvPr>
          <p:cNvSpPr>
            <a:spLocks noGrp="1"/>
          </p:cNvSpPr>
          <p:nvPr>
            <p:ph type="dt" sz="half" idx="2"/>
          </p:nvPr>
        </p:nvSpPr>
        <p:spPr>
          <a:xfrm>
            <a:off x="838200" y="6492875"/>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defRPr>
            </a:lvl1pPr>
          </a:lstStyle>
          <a:p>
            <a:endParaRPr lang="en-US" dirty="0"/>
          </a:p>
        </p:txBody>
      </p:sp>
      <p:sp>
        <p:nvSpPr>
          <p:cNvPr id="7" name="Footer Placeholder 4">
            <a:extLst>
              <a:ext uri="{FF2B5EF4-FFF2-40B4-BE49-F238E27FC236}">
                <a16:creationId xmlns:a16="http://schemas.microsoft.com/office/drawing/2014/main" id="{6A27C011-F2C4-413C-8496-C0096CEE1486}"/>
              </a:ext>
            </a:extLst>
          </p:cNvPr>
          <p:cNvSpPr>
            <a:spLocks noGrp="1"/>
          </p:cNvSpPr>
          <p:nvPr>
            <p:ph type="ftr" sz="quarter" idx="13"/>
          </p:nvPr>
        </p:nvSpPr>
        <p:spPr>
          <a:xfrm>
            <a:off x="5638800" y="5905036"/>
            <a:ext cx="6553199" cy="648164"/>
          </a:xfrm>
        </p:spPr>
        <p:txBody>
          <a:bodyPr/>
          <a:lstStyle>
            <a:lvl1pPr algn="ctr">
              <a:defRPr sz="1050">
                <a:solidFill>
                  <a:schemeClr val="bg1">
                    <a:lumMod val="85000"/>
                  </a:schemeClr>
                </a:solidFill>
              </a:defRPr>
            </a:lvl1pPr>
          </a:lstStyle>
          <a:p>
            <a:r>
              <a:rPr lang="en-US"/>
              <a:t>@aahoogendoorn | The Zen of Programming | GOTO 2022</a:t>
            </a:r>
            <a:endParaRPr lang="en-US" dirty="0"/>
          </a:p>
        </p:txBody>
      </p:sp>
    </p:spTree>
    <p:extLst>
      <p:ext uri="{BB962C8B-B14F-4D97-AF65-F5344CB8AC3E}">
        <p14:creationId xmlns:p14="http://schemas.microsoft.com/office/powerpoint/2010/main" val="2549299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 Right">
    <p:bg>
      <p:bgPr>
        <a:solidFill>
          <a:schemeClr val="bg1"/>
        </a:solidFill>
        <a:effectLst/>
      </p:bgPr>
    </p:b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6FD430BC-1F65-4538-A172-F23C6D92AE7F}"/>
              </a:ext>
            </a:extLst>
          </p:cNvPr>
          <p:cNvSpPr>
            <a:spLocks noGrp="1"/>
          </p:cNvSpPr>
          <p:nvPr>
            <p:ph type="pic" idx="12"/>
          </p:nvPr>
        </p:nvSpPr>
        <p:spPr bwMode="blackWhite">
          <a:xfrm>
            <a:off x="-76200" y="457200"/>
            <a:ext cx="12344400" cy="5943600"/>
          </a:xfrm>
          <a:prstGeom prst="roundRect">
            <a:avLst>
              <a:gd name="adj" fmla="val 0"/>
            </a:avLst>
          </a:prstGeom>
          <a:solidFill>
            <a:schemeClr val="accent6"/>
          </a:solidFill>
          <a:ln w="3175" cap="sq" cmpd="sng">
            <a:noFill/>
          </a:ln>
          <a:effectLst/>
          <a:scene3d>
            <a:camera prst="orthographicFront">
              <a:rot lat="0" lon="0" rev="0"/>
            </a:camera>
            <a:lightRig rig="twoPt" dir="t"/>
          </a:scene3d>
          <a:sp3d/>
        </p:spPr>
        <p:txBody>
          <a:bodyPr>
            <a:normAutofit/>
          </a:bodyPr>
          <a:lstStyle>
            <a:lvl1pPr marL="0" indent="0">
              <a:buNone/>
              <a:defRPr sz="2000">
                <a:latin typeface="Ubuntu Light" panose="020B0304030602030204" pitchFamily="34" charset="0"/>
                <a:ea typeface="Roboto Light" panose="02000000000000000000" pitchFamily="2" charset="0"/>
                <a:cs typeface="Ubuntu Light" panose="020B0304030602030204"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noProof="0"/>
              <a:t>Click icon to add picture</a:t>
            </a:r>
            <a:endParaRPr lang="en-US" noProof="0" dirty="0"/>
          </a:p>
        </p:txBody>
      </p:sp>
      <p:sp>
        <p:nvSpPr>
          <p:cNvPr id="7" name="Picture Placeholder 2"/>
          <p:cNvSpPr>
            <a:spLocks noGrp="1"/>
          </p:cNvSpPr>
          <p:nvPr>
            <p:ph type="pic" idx="10"/>
          </p:nvPr>
        </p:nvSpPr>
        <p:spPr bwMode="blackWhite">
          <a:xfrm>
            <a:off x="-48987" y="457200"/>
            <a:ext cx="7707086" cy="5943600"/>
          </a:xfrm>
          <a:prstGeom prst="roundRect">
            <a:avLst>
              <a:gd name="adj" fmla="val 0"/>
            </a:avLst>
          </a:prstGeom>
          <a:solidFill>
            <a:schemeClr val="accent6"/>
          </a:solidFill>
          <a:ln w="3175" cap="sq" cmpd="sng">
            <a:noFill/>
          </a:ln>
          <a:effectLst/>
          <a:scene3d>
            <a:camera prst="orthographicFront">
              <a:rot lat="0" lon="0" rev="0"/>
            </a:camera>
            <a:lightRig rig="twoPt" dir="t"/>
          </a:scene3d>
          <a:sp3d/>
        </p:spPr>
        <p:txBody>
          <a:bodyPr>
            <a:normAutofit/>
          </a:bodyPr>
          <a:lstStyle>
            <a:lvl1pPr marL="0" indent="0">
              <a:buNone/>
              <a:defRPr sz="2000">
                <a:latin typeface="Ubuntu Light" panose="020B0304030602030204" pitchFamily="34" charset="0"/>
                <a:ea typeface="Roboto Light" panose="02000000000000000000" pitchFamily="2" charset="0"/>
                <a:cs typeface="Ubuntu Light" panose="020B0304030602030204"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noProof="0"/>
              <a:t>Click icon to add picture</a:t>
            </a:r>
            <a:endParaRPr lang="en-US" noProof="0" dirty="0"/>
          </a:p>
        </p:txBody>
      </p:sp>
      <p:sp>
        <p:nvSpPr>
          <p:cNvPr id="11" name="Footer Placeholder 4">
            <a:extLst>
              <a:ext uri="{FF2B5EF4-FFF2-40B4-BE49-F238E27FC236}">
                <a16:creationId xmlns:a16="http://schemas.microsoft.com/office/drawing/2014/main" id="{D363D44B-58BE-41EC-97D7-38F6D8E237A7}"/>
              </a:ext>
            </a:extLst>
          </p:cNvPr>
          <p:cNvSpPr>
            <a:spLocks noGrp="1"/>
          </p:cNvSpPr>
          <p:nvPr>
            <p:ph type="ftr" sz="quarter" idx="11"/>
          </p:nvPr>
        </p:nvSpPr>
        <p:spPr>
          <a:xfrm>
            <a:off x="7658098" y="685800"/>
            <a:ext cx="4533901" cy="648164"/>
          </a:xfrm>
        </p:spPr>
        <p:txBody>
          <a:bodyPr/>
          <a:lstStyle>
            <a:lvl1pPr algn="ctr">
              <a:defRPr sz="1050">
                <a:solidFill>
                  <a:schemeClr val="bg1">
                    <a:lumMod val="85000"/>
                  </a:schemeClr>
                </a:solidFill>
              </a:defRPr>
            </a:lvl1pPr>
          </a:lstStyle>
          <a:p>
            <a:r>
              <a:rPr lang="en-US"/>
              <a:t>@aahoogendoorn | The Zen of Programming | GOTO 2022</a:t>
            </a:r>
            <a:endParaRPr lang="en-US" dirty="0"/>
          </a:p>
        </p:txBody>
      </p:sp>
      <p:sp>
        <p:nvSpPr>
          <p:cNvPr id="8" name="Date Placeholder 3">
            <a:extLst>
              <a:ext uri="{FF2B5EF4-FFF2-40B4-BE49-F238E27FC236}">
                <a16:creationId xmlns:a16="http://schemas.microsoft.com/office/drawing/2014/main" id="{DF526ECD-B463-4ED4-9044-2718A52F342D}"/>
              </a:ext>
            </a:extLst>
          </p:cNvPr>
          <p:cNvSpPr>
            <a:spLocks noGrp="1"/>
          </p:cNvSpPr>
          <p:nvPr>
            <p:ph type="dt" sz="half" idx="2"/>
          </p:nvPr>
        </p:nvSpPr>
        <p:spPr>
          <a:xfrm>
            <a:off x="838200" y="6492875"/>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defRPr>
            </a:lvl1pPr>
          </a:lstStyle>
          <a:p>
            <a:endParaRPr lang="en-US" dirty="0"/>
          </a:p>
        </p:txBody>
      </p:sp>
      <p:sp>
        <p:nvSpPr>
          <p:cNvPr id="9" name="Title 1">
            <a:extLst>
              <a:ext uri="{FF2B5EF4-FFF2-40B4-BE49-F238E27FC236}">
                <a16:creationId xmlns:a16="http://schemas.microsoft.com/office/drawing/2014/main" id="{D6DCFEEA-1B0F-4FDE-8B77-35E5E08A88FC}"/>
              </a:ext>
            </a:extLst>
          </p:cNvPr>
          <p:cNvSpPr>
            <a:spLocks noGrp="1"/>
          </p:cNvSpPr>
          <p:nvPr>
            <p:ph type="ctrTitle"/>
          </p:nvPr>
        </p:nvSpPr>
        <p:spPr>
          <a:xfrm>
            <a:off x="7658098" y="1350510"/>
            <a:ext cx="4533901" cy="3221490"/>
          </a:xfrm>
        </p:spPr>
        <p:txBody>
          <a:bodyPr anchor="ctr">
            <a:noAutofit/>
          </a:bodyPr>
          <a:lstStyle>
            <a:lvl1pPr algn="ctr">
              <a:defRPr sz="5400" b="1">
                <a:solidFill>
                  <a:schemeClr val="bg1"/>
                </a:solidFill>
                <a:effectLst>
                  <a:outerShdw blurRad="38100" dist="38100" dir="2700000" algn="tl">
                    <a:srgbClr val="000000">
                      <a:alpha val="43137"/>
                    </a:srgbClr>
                  </a:outerShdw>
                </a:effectLst>
                <a:latin typeface="+mj-lt"/>
              </a:defRPr>
            </a:lvl1pPr>
          </a:lstStyle>
          <a:p>
            <a:r>
              <a:rPr lang="en-US" dirty="0"/>
              <a:t>Click to edit Master title style</a:t>
            </a:r>
          </a:p>
        </p:txBody>
      </p:sp>
      <p:sp>
        <p:nvSpPr>
          <p:cNvPr id="12" name="Subtitle 2">
            <a:extLst>
              <a:ext uri="{FF2B5EF4-FFF2-40B4-BE49-F238E27FC236}">
                <a16:creationId xmlns:a16="http://schemas.microsoft.com/office/drawing/2014/main" id="{FE35DDF8-B02A-4C66-9B3C-74FF99DBB3CE}"/>
              </a:ext>
            </a:extLst>
          </p:cNvPr>
          <p:cNvSpPr>
            <a:spLocks noGrp="1"/>
          </p:cNvSpPr>
          <p:nvPr>
            <p:ph type="subTitle" idx="1"/>
          </p:nvPr>
        </p:nvSpPr>
        <p:spPr>
          <a:xfrm>
            <a:off x="7658098" y="4648200"/>
            <a:ext cx="4533901" cy="822895"/>
          </a:xfrm>
        </p:spPr>
        <p:txBody>
          <a:bodyPr anchor="ctr">
            <a:normAutofit/>
          </a:bodyPr>
          <a:lstStyle>
            <a:lvl1pPr marL="0" indent="0" algn="ctr">
              <a:buNone/>
              <a:defRPr sz="2400" cap="none" baseline="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49635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lear Dark">
    <p:bg>
      <p:bgPr>
        <a:solidFill>
          <a:schemeClr val="bg1"/>
        </a:solidFill>
        <a:effectLst/>
      </p:bgPr>
    </p:bg>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B81E7ABD-FA1B-4408-BC08-0E52C7435B55}"/>
              </a:ext>
            </a:extLst>
          </p:cNvPr>
          <p:cNvSpPr>
            <a:spLocks noGrp="1"/>
          </p:cNvSpPr>
          <p:nvPr>
            <p:ph type="pic" idx="10"/>
          </p:nvPr>
        </p:nvSpPr>
        <p:spPr bwMode="blackWhite">
          <a:xfrm>
            <a:off x="-76200" y="457200"/>
            <a:ext cx="12344400" cy="5943600"/>
          </a:xfrm>
          <a:prstGeom prst="roundRect">
            <a:avLst>
              <a:gd name="adj" fmla="val 0"/>
            </a:avLst>
          </a:prstGeom>
          <a:solidFill>
            <a:schemeClr val="accent6"/>
          </a:solidFill>
          <a:ln w="3175" cap="sq" cmpd="sng">
            <a:noFill/>
          </a:ln>
          <a:effectLst/>
          <a:scene3d>
            <a:camera prst="orthographicFront">
              <a:rot lat="0" lon="0" rev="0"/>
            </a:camera>
            <a:lightRig rig="twoPt" dir="t"/>
          </a:scene3d>
          <a:sp3d/>
        </p:spPr>
        <p:txBody>
          <a:bodyPr>
            <a:normAutofit/>
          </a:bodyPr>
          <a:lstStyle>
            <a:lvl1pPr marL="0" indent="0">
              <a:buNone/>
              <a:defRPr sz="2000">
                <a:latin typeface="Ubuntu Light" panose="020B0304030602030204" pitchFamily="34" charset="0"/>
                <a:ea typeface="Roboto Light" panose="02000000000000000000" pitchFamily="2" charset="0"/>
                <a:cs typeface="Ubuntu Light" panose="020B0304030602030204"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noProof="0"/>
              <a:t>Click icon to add picture</a:t>
            </a:r>
            <a:endParaRPr lang="en-US" noProof="0" dirty="0"/>
          </a:p>
        </p:txBody>
      </p:sp>
      <p:sp>
        <p:nvSpPr>
          <p:cNvPr id="13" name="Footer Placeholder 4">
            <a:extLst>
              <a:ext uri="{FF2B5EF4-FFF2-40B4-BE49-F238E27FC236}">
                <a16:creationId xmlns:a16="http://schemas.microsoft.com/office/drawing/2014/main" id="{8ACC30FF-92AC-4396-8F85-D2D8F0F0C4D2}"/>
              </a:ext>
            </a:extLst>
          </p:cNvPr>
          <p:cNvSpPr>
            <a:spLocks noGrp="1"/>
          </p:cNvSpPr>
          <p:nvPr>
            <p:ph type="ftr" sz="quarter" idx="11"/>
          </p:nvPr>
        </p:nvSpPr>
        <p:spPr>
          <a:xfrm>
            <a:off x="0" y="5867400"/>
            <a:ext cx="12192000" cy="648164"/>
          </a:xfrm>
        </p:spPr>
        <p:txBody>
          <a:bodyPr/>
          <a:lstStyle>
            <a:lvl1pPr algn="ctr">
              <a:defRPr sz="1050">
                <a:solidFill>
                  <a:schemeClr val="bg1">
                    <a:lumMod val="85000"/>
                  </a:schemeClr>
                </a:solidFill>
              </a:defRPr>
            </a:lvl1pPr>
          </a:lstStyle>
          <a:p>
            <a:r>
              <a:rPr lang="en-US"/>
              <a:t>@aahoogendoorn | The Zen of Programming | GOTO 2022</a:t>
            </a:r>
            <a:endParaRPr lang="en-US" dirty="0"/>
          </a:p>
        </p:txBody>
      </p:sp>
      <p:sp>
        <p:nvSpPr>
          <p:cNvPr id="4" name="Date Placeholder 3">
            <a:extLst>
              <a:ext uri="{FF2B5EF4-FFF2-40B4-BE49-F238E27FC236}">
                <a16:creationId xmlns:a16="http://schemas.microsoft.com/office/drawing/2014/main" id="{EF1673F8-23DA-4624-A254-E42C4AAD51AE}"/>
              </a:ext>
            </a:extLst>
          </p:cNvPr>
          <p:cNvSpPr>
            <a:spLocks noGrp="1"/>
          </p:cNvSpPr>
          <p:nvPr>
            <p:ph type="dt" sz="half" idx="2"/>
          </p:nvPr>
        </p:nvSpPr>
        <p:spPr>
          <a:xfrm>
            <a:off x="838200" y="6455239"/>
            <a:ext cx="2743200" cy="365125"/>
          </a:xfrm>
          <a:prstGeom prst="rect">
            <a:avLst/>
          </a:prstGeom>
        </p:spPr>
        <p:txBody>
          <a:bodyPr vert="horz" lIns="91440" tIns="45720" rIns="91440" bIns="45720" rtlCol="0" anchor="ctr"/>
          <a:lstStyle>
            <a:lvl1pPr algn="l">
              <a:defRPr sz="1200">
                <a:solidFill>
                  <a:schemeClr val="bg1">
                    <a:lumMod val="85000"/>
                  </a:schemeClr>
                </a:solidFill>
                <a:latin typeface="+mn-lt"/>
              </a:defRPr>
            </a:lvl1pPr>
          </a:lstStyle>
          <a:p>
            <a:endParaRPr lang="en-US" dirty="0"/>
          </a:p>
        </p:txBody>
      </p:sp>
      <p:sp>
        <p:nvSpPr>
          <p:cNvPr id="5" name="Slide Number Placeholder 5">
            <a:extLst>
              <a:ext uri="{FF2B5EF4-FFF2-40B4-BE49-F238E27FC236}">
                <a16:creationId xmlns:a16="http://schemas.microsoft.com/office/drawing/2014/main" id="{DB19C7D9-7B4F-4166-9ED1-73041AAA1DCF}"/>
              </a:ext>
            </a:extLst>
          </p:cNvPr>
          <p:cNvSpPr>
            <a:spLocks noGrp="1"/>
          </p:cNvSpPr>
          <p:nvPr>
            <p:ph type="sldNum" sz="quarter" idx="4"/>
          </p:nvPr>
        </p:nvSpPr>
        <p:spPr>
          <a:xfrm>
            <a:off x="8610600" y="6455239"/>
            <a:ext cx="2743200" cy="365125"/>
          </a:xfrm>
          <a:prstGeom prst="rect">
            <a:avLst/>
          </a:prstGeom>
        </p:spPr>
        <p:txBody>
          <a:bodyPr vert="horz" lIns="91440" tIns="45720" rIns="91440" bIns="45720" rtlCol="0" anchor="ctr"/>
          <a:lstStyle>
            <a:lvl1pPr algn="r">
              <a:defRPr sz="1200">
                <a:solidFill>
                  <a:schemeClr val="bg1">
                    <a:lumMod val="85000"/>
                  </a:schemeClr>
                </a:solidFill>
                <a:latin typeface="+mn-lt"/>
              </a:defRPr>
            </a:lvl1pPr>
          </a:lstStyle>
          <a:p>
            <a:fld id="{586F7656-2F63-4B0E-80DA-DC9CC8ACC292}" type="slidenum">
              <a:rPr lang="en-US" smtClean="0"/>
              <a:pPr/>
              <a:t>‹#›</a:t>
            </a:fld>
            <a:endParaRPr lang="en-US" dirty="0"/>
          </a:p>
        </p:txBody>
      </p:sp>
    </p:spTree>
    <p:extLst>
      <p:ext uri="{BB962C8B-B14F-4D97-AF65-F5344CB8AC3E}">
        <p14:creationId xmlns:p14="http://schemas.microsoft.com/office/powerpoint/2010/main" val="508392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Dark">
    <p:bg>
      <p:bgPr>
        <a:solidFill>
          <a:schemeClr val="bg1"/>
        </a:solidFill>
        <a:effectLst/>
      </p:bgPr>
    </p:bg>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61A9BE2B-E23C-418A-8191-0FBB7D4AD9BF}"/>
              </a:ext>
            </a:extLst>
          </p:cNvPr>
          <p:cNvSpPr>
            <a:spLocks noGrp="1"/>
          </p:cNvSpPr>
          <p:nvPr>
            <p:ph type="pic" idx="13"/>
          </p:nvPr>
        </p:nvSpPr>
        <p:spPr bwMode="blackWhite">
          <a:xfrm>
            <a:off x="-76200" y="457200"/>
            <a:ext cx="12344400" cy="5943600"/>
          </a:xfrm>
          <a:prstGeom prst="roundRect">
            <a:avLst>
              <a:gd name="adj" fmla="val 0"/>
            </a:avLst>
          </a:prstGeom>
          <a:solidFill>
            <a:schemeClr val="accent6"/>
          </a:solidFill>
          <a:ln w="3175" cap="sq" cmpd="sng">
            <a:noFill/>
          </a:ln>
          <a:effectLst/>
          <a:scene3d>
            <a:camera prst="orthographicFront">
              <a:rot lat="0" lon="0" rev="0"/>
            </a:camera>
            <a:lightRig rig="twoPt" dir="t"/>
          </a:scene3d>
          <a:sp3d/>
        </p:spPr>
        <p:txBody>
          <a:bodyPr>
            <a:normAutofit/>
          </a:bodyPr>
          <a:lstStyle>
            <a:lvl1pPr marL="0" indent="0">
              <a:buNone/>
              <a:defRPr sz="2000">
                <a:latin typeface="Ubuntu Light" panose="020B0304030602030204" pitchFamily="34" charset="0"/>
                <a:ea typeface="Roboto Light" panose="02000000000000000000" pitchFamily="2" charset="0"/>
                <a:cs typeface="Ubuntu Light" panose="020B0304030602030204"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noProof="0"/>
              <a:t>Click icon to add picture</a:t>
            </a:r>
            <a:endParaRPr lang="en-US" noProof="0" dirty="0"/>
          </a:p>
        </p:txBody>
      </p:sp>
      <p:sp>
        <p:nvSpPr>
          <p:cNvPr id="15" name="Title 1">
            <a:extLst>
              <a:ext uri="{FF2B5EF4-FFF2-40B4-BE49-F238E27FC236}">
                <a16:creationId xmlns:a16="http://schemas.microsoft.com/office/drawing/2014/main" id="{1D6E1F06-71CF-4F58-8C47-C20A6D3DAF5F}"/>
              </a:ext>
            </a:extLst>
          </p:cNvPr>
          <p:cNvSpPr>
            <a:spLocks noGrp="1"/>
          </p:cNvSpPr>
          <p:nvPr>
            <p:ph type="title"/>
          </p:nvPr>
        </p:nvSpPr>
        <p:spPr>
          <a:xfrm>
            <a:off x="3352799" y="2590799"/>
            <a:ext cx="7458741" cy="2438401"/>
          </a:xfrm>
        </p:spPr>
        <p:txBody>
          <a:bodyPr anchor="t" anchorCtr="0">
            <a:normAutofit/>
          </a:bodyPr>
          <a:lstStyle>
            <a:lvl1pPr>
              <a:defRPr sz="2800" b="0" cap="none" baseline="0">
                <a:solidFill>
                  <a:schemeClr val="bg1"/>
                </a:solidFill>
                <a:latin typeface="+mn-lt"/>
              </a:defRPr>
            </a:lvl1pPr>
          </a:lstStyle>
          <a:p>
            <a:r>
              <a:rPr lang="en-US" dirty="0"/>
              <a:t>Click to edit Master title style</a:t>
            </a:r>
          </a:p>
        </p:txBody>
      </p:sp>
      <p:sp>
        <p:nvSpPr>
          <p:cNvPr id="16" name="Text Placeholder 2">
            <a:extLst>
              <a:ext uri="{FF2B5EF4-FFF2-40B4-BE49-F238E27FC236}">
                <a16:creationId xmlns:a16="http://schemas.microsoft.com/office/drawing/2014/main" id="{C3D96449-579E-403C-A652-86C6E9CD6C3E}"/>
              </a:ext>
            </a:extLst>
          </p:cNvPr>
          <p:cNvSpPr>
            <a:spLocks noGrp="1"/>
          </p:cNvSpPr>
          <p:nvPr>
            <p:ph type="body" idx="1"/>
          </p:nvPr>
        </p:nvSpPr>
        <p:spPr>
          <a:xfrm>
            <a:off x="990601" y="3886200"/>
            <a:ext cx="1924048" cy="1143000"/>
          </a:xfrm>
        </p:spPr>
        <p:txBody>
          <a:bodyPr>
            <a:normAutofit/>
          </a:bodyPr>
          <a:lstStyle>
            <a:lvl1pPr marL="0" indent="0" algn="ctr">
              <a:buNone/>
              <a:defRPr sz="2000" b="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Picture Placeholder 4">
            <a:extLst>
              <a:ext uri="{FF2B5EF4-FFF2-40B4-BE49-F238E27FC236}">
                <a16:creationId xmlns:a16="http://schemas.microsoft.com/office/drawing/2014/main" id="{BBE94280-9256-439A-AA76-2CF33132B0DB}"/>
              </a:ext>
            </a:extLst>
          </p:cNvPr>
          <p:cNvSpPr>
            <a:spLocks noGrp="1"/>
          </p:cNvSpPr>
          <p:nvPr>
            <p:ph type="pic" sz="quarter" idx="10"/>
          </p:nvPr>
        </p:nvSpPr>
        <p:spPr>
          <a:xfrm>
            <a:off x="990600" y="1912972"/>
            <a:ext cx="1924049" cy="1915420"/>
          </a:xfrm>
          <a:prstGeom prst="ellipse">
            <a:avLst/>
          </a:prstGeom>
        </p:spPr>
        <p:txBody>
          <a:bodyPr>
            <a:noAutofit/>
          </a:bodyPr>
          <a:lstStyle>
            <a:lvl1pPr>
              <a:defRPr sz="1200">
                <a:latin typeface="+mn-lt"/>
              </a:defRPr>
            </a:lvl1pPr>
          </a:lstStyle>
          <a:p>
            <a:r>
              <a:rPr lang="en-US"/>
              <a:t>Click icon to add picture</a:t>
            </a:r>
            <a:endParaRPr lang="en-US" dirty="0"/>
          </a:p>
        </p:txBody>
      </p:sp>
      <p:sp>
        <p:nvSpPr>
          <p:cNvPr id="18" name="Text Placeholder 2">
            <a:extLst>
              <a:ext uri="{FF2B5EF4-FFF2-40B4-BE49-F238E27FC236}">
                <a16:creationId xmlns:a16="http://schemas.microsoft.com/office/drawing/2014/main" id="{5FEDD850-7040-4275-965E-FC0EB556B1AB}"/>
              </a:ext>
            </a:extLst>
          </p:cNvPr>
          <p:cNvSpPr>
            <a:spLocks noGrp="1"/>
          </p:cNvSpPr>
          <p:nvPr>
            <p:ph type="body" idx="12"/>
          </p:nvPr>
        </p:nvSpPr>
        <p:spPr>
          <a:xfrm>
            <a:off x="3361659" y="1934418"/>
            <a:ext cx="7458741" cy="961181"/>
          </a:xfrm>
        </p:spPr>
        <p:txBody>
          <a:bodyPr>
            <a:noAutofit/>
          </a:bodyPr>
          <a:lstStyle>
            <a:lvl1pPr marL="0" indent="0" algn="l">
              <a:buNone/>
              <a:defRPr sz="3600" b="0" cap="all" baseline="0">
                <a:solidFill>
                  <a:schemeClr val="bg1">
                    <a:lumMod val="95000"/>
                  </a:schemeClr>
                </a:solidFill>
                <a:effectLst>
                  <a:outerShdw blurRad="38100" dist="25400" dir="2700000" algn="tl" rotWithShape="0">
                    <a:prstClr val="black">
                      <a:alpha val="40000"/>
                    </a:prstClr>
                  </a:outerShdw>
                </a:effectLst>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Footer Placeholder 4">
            <a:extLst>
              <a:ext uri="{FF2B5EF4-FFF2-40B4-BE49-F238E27FC236}">
                <a16:creationId xmlns:a16="http://schemas.microsoft.com/office/drawing/2014/main" id="{C0E6CF51-BFFB-4342-8C10-2D13960413A2}"/>
              </a:ext>
            </a:extLst>
          </p:cNvPr>
          <p:cNvSpPr>
            <a:spLocks noGrp="1"/>
          </p:cNvSpPr>
          <p:nvPr>
            <p:ph type="ftr" sz="quarter" idx="11"/>
          </p:nvPr>
        </p:nvSpPr>
        <p:spPr>
          <a:xfrm>
            <a:off x="0" y="5905036"/>
            <a:ext cx="12192000" cy="648164"/>
          </a:xfrm>
        </p:spPr>
        <p:txBody>
          <a:bodyPr/>
          <a:lstStyle>
            <a:lvl1pPr algn="ctr">
              <a:defRPr sz="1050">
                <a:solidFill>
                  <a:schemeClr val="bg1">
                    <a:lumMod val="85000"/>
                  </a:schemeClr>
                </a:solidFill>
              </a:defRPr>
            </a:lvl1pPr>
          </a:lstStyle>
          <a:p>
            <a:r>
              <a:rPr lang="en-US"/>
              <a:t>@aahoogendoorn | The Zen of Programming | GOTO 2022</a:t>
            </a:r>
            <a:endParaRPr lang="en-US" dirty="0"/>
          </a:p>
        </p:txBody>
      </p:sp>
    </p:spTree>
    <p:extLst>
      <p:ext uri="{BB962C8B-B14F-4D97-AF65-F5344CB8AC3E}">
        <p14:creationId xmlns:p14="http://schemas.microsoft.com/office/powerpoint/2010/main" val="3153291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Only">
    <p:bg>
      <p:bgPr>
        <a:solidFill>
          <a:schemeClr val="bg1"/>
        </a:solidFill>
        <a:effectLst/>
      </p:bgPr>
    </p:bg>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61A9BE2B-E23C-418A-8191-0FBB7D4AD9BF}"/>
              </a:ext>
            </a:extLst>
          </p:cNvPr>
          <p:cNvSpPr>
            <a:spLocks noGrp="1"/>
          </p:cNvSpPr>
          <p:nvPr>
            <p:ph type="pic" idx="13"/>
          </p:nvPr>
        </p:nvSpPr>
        <p:spPr bwMode="blackWhite">
          <a:xfrm>
            <a:off x="-76200" y="457200"/>
            <a:ext cx="12344400" cy="5943600"/>
          </a:xfrm>
          <a:prstGeom prst="roundRect">
            <a:avLst>
              <a:gd name="adj" fmla="val 0"/>
            </a:avLst>
          </a:prstGeom>
          <a:solidFill>
            <a:schemeClr val="accent6"/>
          </a:solidFill>
          <a:ln w="3175" cap="sq" cmpd="sng">
            <a:noFill/>
          </a:ln>
          <a:effectLst/>
          <a:scene3d>
            <a:camera prst="orthographicFront">
              <a:rot lat="0" lon="0" rev="0"/>
            </a:camera>
            <a:lightRig rig="twoPt" dir="t"/>
          </a:scene3d>
          <a:sp3d/>
        </p:spPr>
        <p:txBody>
          <a:bodyPr>
            <a:normAutofit/>
          </a:bodyPr>
          <a:lstStyle>
            <a:lvl1pPr marL="0" indent="0">
              <a:buNone/>
              <a:defRPr sz="2000">
                <a:latin typeface="Ubuntu Light" panose="020B0304030602030204" pitchFamily="34" charset="0"/>
                <a:ea typeface="Roboto Light" panose="02000000000000000000" pitchFamily="2" charset="0"/>
                <a:cs typeface="Ubuntu Light" panose="020B0304030602030204"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noProof="0"/>
              <a:t>Click icon to add picture</a:t>
            </a:r>
            <a:endParaRPr lang="en-US" noProof="0" dirty="0"/>
          </a:p>
        </p:txBody>
      </p:sp>
      <p:sp>
        <p:nvSpPr>
          <p:cNvPr id="16" name="Text Placeholder 2">
            <a:extLst>
              <a:ext uri="{FF2B5EF4-FFF2-40B4-BE49-F238E27FC236}">
                <a16:creationId xmlns:a16="http://schemas.microsoft.com/office/drawing/2014/main" id="{C3D96449-579E-403C-A652-86C6E9CD6C3E}"/>
              </a:ext>
            </a:extLst>
          </p:cNvPr>
          <p:cNvSpPr>
            <a:spLocks noGrp="1"/>
          </p:cNvSpPr>
          <p:nvPr>
            <p:ph type="body" idx="1"/>
          </p:nvPr>
        </p:nvSpPr>
        <p:spPr>
          <a:xfrm>
            <a:off x="1828800" y="2895599"/>
            <a:ext cx="9296399" cy="1828800"/>
          </a:xfrm>
        </p:spPr>
        <p:txBody>
          <a:bodyPr>
            <a:normAutofit/>
          </a:bodyPr>
          <a:lstStyle>
            <a:lvl1pPr marL="0" indent="0" algn="l">
              <a:buNone/>
              <a:defRPr sz="2800" b="0">
                <a:solidFill>
                  <a:schemeClr val="bg2">
                    <a:lumMod val="90000"/>
                  </a:schemeClr>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Footer Placeholder 4">
            <a:extLst>
              <a:ext uri="{FF2B5EF4-FFF2-40B4-BE49-F238E27FC236}">
                <a16:creationId xmlns:a16="http://schemas.microsoft.com/office/drawing/2014/main" id="{C0E6CF51-BFFB-4342-8C10-2D13960413A2}"/>
              </a:ext>
            </a:extLst>
          </p:cNvPr>
          <p:cNvSpPr>
            <a:spLocks noGrp="1"/>
          </p:cNvSpPr>
          <p:nvPr>
            <p:ph type="ftr" sz="quarter" idx="11"/>
          </p:nvPr>
        </p:nvSpPr>
        <p:spPr>
          <a:xfrm>
            <a:off x="0" y="5905036"/>
            <a:ext cx="12192000" cy="648164"/>
          </a:xfrm>
        </p:spPr>
        <p:txBody>
          <a:bodyPr/>
          <a:lstStyle>
            <a:lvl1pPr algn="ctr">
              <a:defRPr sz="1050">
                <a:solidFill>
                  <a:schemeClr val="accent4"/>
                </a:solidFill>
              </a:defRPr>
            </a:lvl1pPr>
          </a:lstStyle>
          <a:p>
            <a:r>
              <a:rPr lang="en-US"/>
              <a:t>@aahoogendoorn | The Zen of Programming | GOTO 2022</a:t>
            </a:r>
            <a:endParaRPr lang="en-US" dirty="0"/>
          </a:p>
        </p:txBody>
      </p:sp>
      <p:sp>
        <p:nvSpPr>
          <p:cNvPr id="9" name="Title 1">
            <a:extLst>
              <a:ext uri="{FF2B5EF4-FFF2-40B4-BE49-F238E27FC236}">
                <a16:creationId xmlns:a16="http://schemas.microsoft.com/office/drawing/2014/main" id="{E628CAAA-D01E-4B78-9595-6A96BE691F39}"/>
              </a:ext>
            </a:extLst>
          </p:cNvPr>
          <p:cNvSpPr>
            <a:spLocks noGrp="1"/>
          </p:cNvSpPr>
          <p:nvPr>
            <p:ph type="title" idx="4294967295"/>
          </p:nvPr>
        </p:nvSpPr>
        <p:spPr>
          <a:xfrm>
            <a:off x="1828799" y="1828798"/>
            <a:ext cx="9296399" cy="1333500"/>
          </a:xfrm>
        </p:spPr>
        <p:txBody>
          <a:bodyPr>
            <a:normAutofit/>
          </a:bodyPr>
          <a:lstStyle>
            <a:lvl1pPr>
              <a:defRPr sz="4000" b="1">
                <a:solidFill>
                  <a:schemeClr val="bg1"/>
                </a:solidFill>
                <a:latin typeface="+mj-lt"/>
              </a:defRPr>
            </a:lvl1pPr>
          </a:lstStyle>
          <a:p>
            <a:r>
              <a:rPr lang="en-US" dirty="0"/>
              <a:t>Click to edit Master title style</a:t>
            </a:r>
            <a:endParaRPr lang="nl-NL" dirty="0"/>
          </a:p>
        </p:txBody>
      </p:sp>
    </p:spTree>
    <p:extLst>
      <p:ext uri="{BB962C8B-B14F-4D97-AF65-F5344CB8AC3E}">
        <p14:creationId xmlns:p14="http://schemas.microsoft.com/office/powerpoint/2010/main" val="3512268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DA337-0881-4A27-B56F-5A64C57681BA}"/>
              </a:ext>
            </a:extLst>
          </p:cNvPr>
          <p:cNvSpPr>
            <a:spLocks noGrp="1"/>
          </p:cNvSpPr>
          <p:nvPr>
            <p:ph type="title" hasCustomPrompt="1"/>
          </p:nvPr>
        </p:nvSpPr>
        <p:spPr>
          <a:xfrm>
            <a:off x="0" y="3475037"/>
            <a:ext cx="12192000" cy="1325563"/>
          </a:xfrm>
        </p:spPr>
        <p:txBody>
          <a:bodyPr/>
          <a:lstStyle>
            <a:lvl1pPr algn="ctr">
              <a:defRPr/>
            </a:lvl1pPr>
          </a:lstStyle>
          <a:p>
            <a:r>
              <a:rPr lang="en-US" dirty="0"/>
              <a:t>End-of-template</a:t>
            </a:r>
          </a:p>
        </p:txBody>
      </p:sp>
    </p:spTree>
    <p:extLst>
      <p:ext uri="{BB962C8B-B14F-4D97-AF65-F5344CB8AC3E}">
        <p14:creationId xmlns:p14="http://schemas.microsoft.com/office/powerpoint/2010/main" val="3786682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ection Yellow">
    <p:bg>
      <p:bgPr>
        <a:solidFill>
          <a:schemeClr val="bg1"/>
        </a:solidFill>
        <a:effectLst/>
      </p:bgPr>
    </p:bg>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3DAA865E-96A9-4E57-8574-32E1FD732464}"/>
              </a:ext>
            </a:extLst>
          </p:cNvPr>
          <p:cNvSpPr>
            <a:spLocks noGrp="1"/>
          </p:cNvSpPr>
          <p:nvPr>
            <p:ph type="pic" idx="10"/>
          </p:nvPr>
        </p:nvSpPr>
        <p:spPr bwMode="blackWhite">
          <a:xfrm>
            <a:off x="0" y="457200"/>
            <a:ext cx="12202887" cy="5943600"/>
          </a:xfrm>
          <a:prstGeom prst="roundRect">
            <a:avLst>
              <a:gd name="adj" fmla="val 0"/>
            </a:avLst>
          </a:prstGeom>
          <a:solidFill>
            <a:schemeClr val="accent5">
              <a:lumMod val="50000"/>
            </a:schemeClr>
          </a:solidFill>
          <a:ln w="3175" cap="sq" cmpd="sng">
            <a:noFill/>
          </a:ln>
          <a:effectLst/>
          <a:scene3d>
            <a:camera prst="orthographicFront">
              <a:rot lat="0" lon="0" rev="0"/>
            </a:camera>
            <a:lightRig rig="twoPt" dir="t"/>
          </a:scene3d>
          <a:sp3d/>
        </p:spPr>
        <p:txBody>
          <a:bodyPr>
            <a:normAutofit/>
          </a:bodyPr>
          <a:lstStyle>
            <a:lvl1pPr marL="0" indent="0">
              <a:buNone/>
              <a:defRPr sz="2000">
                <a:latin typeface="Ubuntu Light" panose="020B0304030602030204" pitchFamily="34" charset="0"/>
                <a:ea typeface="Roboto Light" panose="02000000000000000000" pitchFamily="2" charset="0"/>
                <a:cs typeface="Ubuntu Light" panose="020B0304030602030204"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noProof="0"/>
              <a:t>Click icon to add picture</a:t>
            </a:r>
            <a:endParaRPr lang="en-US" noProof="0" dirty="0"/>
          </a:p>
        </p:txBody>
      </p:sp>
      <p:sp>
        <p:nvSpPr>
          <p:cNvPr id="14" name="Footer Placeholder 4">
            <a:extLst>
              <a:ext uri="{FF2B5EF4-FFF2-40B4-BE49-F238E27FC236}">
                <a16:creationId xmlns:a16="http://schemas.microsoft.com/office/drawing/2014/main" id="{D647AD53-D0CF-4732-B579-31E3E74C54C4}"/>
              </a:ext>
            </a:extLst>
          </p:cNvPr>
          <p:cNvSpPr>
            <a:spLocks noGrp="1"/>
          </p:cNvSpPr>
          <p:nvPr>
            <p:ph type="ftr" sz="quarter" idx="11"/>
          </p:nvPr>
        </p:nvSpPr>
        <p:spPr>
          <a:xfrm>
            <a:off x="0" y="5905036"/>
            <a:ext cx="12192000" cy="648164"/>
          </a:xfrm>
        </p:spPr>
        <p:txBody>
          <a:bodyPr/>
          <a:lstStyle>
            <a:lvl1pPr algn="ctr">
              <a:defRPr sz="1050">
                <a:solidFill>
                  <a:schemeClr val="accent4"/>
                </a:solidFill>
              </a:defRPr>
            </a:lvl1pPr>
          </a:lstStyle>
          <a:p>
            <a:r>
              <a:rPr lang="en-US"/>
              <a:t>@aahoogendoorn | The Zen of Programming | GOTO 2022</a:t>
            </a:r>
            <a:endParaRPr lang="en-US" dirty="0"/>
          </a:p>
        </p:txBody>
      </p:sp>
      <p:sp>
        <p:nvSpPr>
          <p:cNvPr id="6" name="Title 1">
            <a:extLst>
              <a:ext uri="{FF2B5EF4-FFF2-40B4-BE49-F238E27FC236}">
                <a16:creationId xmlns:a16="http://schemas.microsoft.com/office/drawing/2014/main" id="{F19809A6-7164-4B1E-A136-8F43935238EC}"/>
              </a:ext>
            </a:extLst>
          </p:cNvPr>
          <p:cNvSpPr>
            <a:spLocks noGrp="1"/>
          </p:cNvSpPr>
          <p:nvPr>
            <p:ph type="ctrTitle"/>
          </p:nvPr>
        </p:nvSpPr>
        <p:spPr>
          <a:xfrm>
            <a:off x="0" y="2606105"/>
            <a:ext cx="12192000" cy="1605985"/>
          </a:xfrm>
        </p:spPr>
        <p:txBody>
          <a:bodyPr anchor="b">
            <a:noAutofit/>
          </a:bodyPr>
          <a:lstStyle>
            <a:lvl1pPr algn="ctr">
              <a:defRPr sz="4800" b="1">
                <a:solidFill>
                  <a:schemeClr val="accent4"/>
                </a:solidFill>
                <a:effectLst>
                  <a:outerShdw blurRad="50800" dist="38100" dir="2700000" algn="tl" rotWithShape="0">
                    <a:prstClr val="black">
                      <a:alpha val="40000"/>
                    </a:prstClr>
                  </a:outerShdw>
                </a:effectLst>
                <a:latin typeface="+mj-lt"/>
              </a:defRPr>
            </a:lvl1pPr>
          </a:lstStyle>
          <a:p>
            <a:r>
              <a:rPr lang="en-US" dirty="0"/>
              <a:t>Click to edit Master title style</a:t>
            </a:r>
          </a:p>
        </p:txBody>
      </p:sp>
      <p:sp>
        <p:nvSpPr>
          <p:cNvPr id="7" name="Subtitle 2">
            <a:extLst>
              <a:ext uri="{FF2B5EF4-FFF2-40B4-BE49-F238E27FC236}">
                <a16:creationId xmlns:a16="http://schemas.microsoft.com/office/drawing/2014/main" id="{F130CDC3-2395-49E3-8DDB-BE1970C262C6}"/>
              </a:ext>
            </a:extLst>
          </p:cNvPr>
          <p:cNvSpPr>
            <a:spLocks noGrp="1"/>
          </p:cNvSpPr>
          <p:nvPr>
            <p:ph type="subTitle" idx="1"/>
          </p:nvPr>
        </p:nvSpPr>
        <p:spPr>
          <a:xfrm>
            <a:off x="-10889" y="4206305"/>
            <a:ext cx="12202889" cy="822895"/>
          </a:xfrm>
        </p:spPr>
        <p:txBody>
          <a:bodyPr>
            <a:normAutofit/>
          </a:bodyPr>
          <a:lstStyle>
            <a:lvl1pPr marL="0" indent="0" algn="ctr">
              <a:buNone/>
              <a:defRPr sz="2400" cap="all" baseline="0">
                <a:solidFill>
                  <a:schemeClr val="accent4"/>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Date Placeholder 3">
            <a:extLst>
              <a:ext uri="{FF2B5EF4-FFF2-40B4-BE49-F238E27FC236}">
                <a16:creationId xmlns:a16="http://schemas.microsoft.com/office/drawing/2014/main" id="{A656A847-ED14-47EB-8343-7521D819B30A}"/>
              </a:ext>
            </a:extLst>
          </p:cNvPr>
          <p:cNvSpPr>
            <a:spLocks noGrp="1"/>
          </p:cNvSpPr>
          <p:nvPr>
            <p:ph type="dt" sz="half" idx="2"/>
          </p:nvPr>
        </p:nvSpPr>
        <p:spPr>
          <a:xfrm>
            <a:off x="838200" y="6492875"/>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defRPr>
            </a:lvl1pPr>
          </a:lstStyle>
          <a:p>
            <a:endParaRPr lang="en-US" dirty="0"/>
          </a:p>
        </p:txBody>
      </p:sp>
    </p:spTree>
    <p:extLst>
      <p:ext uri="{BB962C8B-B14F-4D97-AF65-F5344CB8AC3E}">
        <p14:creationId xmlns:p14="http://schemas.microsoft.com/office/powerpoint/2010/main" val="3019156455"/>
      </p:ext>
    </p:extLst>
  </p:cSld>
  <p:clrMapOvr>
    <a:masterClrMapping/>
  </p:clrMapOvr>
  <p:transition spd="slow">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Header Orange">
    <p:bg>
      <p:bgPr>
        <a:solidFill>
          <a:schemeClr val="bg1"/>
        </a:solidFill>
        <a:effectLst/>
      </p:bgPr>
    </p:bg>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CA318102-3CF9-454A-BCBD-E305C9296C38}"/>
              </a:ext>
            </a:extLst>
          </p:cNvPr>
          <p:cNvSpPr>
            <a:spLocks noGrp="1"/>
          </p:cNvSpPr>
          <p:nvPr>
            <p:ph type="pic" idx="10"/>
          </p:nvPr>
        </p:nvSpPr>
        <p:spPr bwMode="blackWhite">
          <a:xfrm>
            <a:off x="-76200" y="457200"/>
            <a:ext cx="12344400" cy="5943600"/>
          </a:xfrm>
          <a:prstGeom prst="roundRect">
            <a:avLst>
              <a:gd name="adj" fmla="val 0"/>
            </a:avLst>
          </a:prstGeom>
          <a:solidFill>
            <a:schemeClr val="accent6">
              <a:lumMod val="75000"/>
            </a:schemeClr>
          </a:solidFill>
          <a:ln w="3175" cap="sq" cmpd="sng">
            <a:noFill/>
          </a:ln>
          <a:effectLst/>
          <a:scene3d>
            <a:camera prst="orthographicFront">
              <a:rot lat="0" lon="0" rev="0"/>
            </a:camera>
            <a:lightRig rig="twoPt" dir="t"/>
          </a:scene3d>
          <a:sp3d/>
        </p:spPr>
        <p:txBody>
          <a:bodyPr>
            <a:normAutofit/>
          </a:bodyPr>
          <a:lstStyle>
            <a:lvl1pPr marL="0" indent="0">
              <a:buNone/>
              <a:defRPr sz="2000">
                <a:solidFill>
                  <a:schemeClr val="bg1"/>
                </a:solidFill>
                <a:latin typeface="Ubuntu Light" panose="020B0304030602030204" pitchFamily="34" charset="0"/>
                <a:ea typeface="Roboto Light" panose="02000000000000000000" pitchFamily="2" charset="0"/>
                <a:cs typeface="Ubuntu Light" panose="020B0304030602030204"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noProof="0"/>
              <a:t>Click icon to add picture</a:t>
            </a:r>
            <a:endParaRPr lang="en-US" noProof="0" dirty="0"/>
          </a:p>
        </p:txBody>
      </p:sp>
      <p:sp>
        <p:nvSpPr>
          <p:cNvPr id="5" name="Footer Placeholder 4">
            <a:extLst>
              <a:ext uri="{FF2B5EF4-FFF2-40B4-BE49-F238E27FC236}">
                <a16:creationId xmlns:a16="http://schemas.microsoft.com/office/drawing/2014/main" id="{D52B4155-4563-4D16-B033-532893051AC5}"/>
              </a:ext>
            </a:extLst>
          </p:cNvPr>
          <p:cNvSpPr>
            <a:spLocks noGrp="1"/>
          </p:cNvSpPr>
          <p:nvPr>
            <p:ph type="ftr" sz="quarter" idx="11"/>
          </p:nvPr>
        </p:nvSpPr>
        <p:spPr>
          <a:xfrm>
            <a:off x="0" y="5905036"/>
            <a:ext cx="12192000" cy="648164"/>
          </a:xfrm>
        </p:spPr>
        <p:txBody>
          <a:bodyPr/>
          <a:lstStyle>
            <a:lvl1pPr algn="ctr">
              <a:defRPr sz="1050">
                <a:solidFill>
                  <a:schemeClr val="bg1"/>
                </a:solidFill>
              </a:defRPr>
            </a:lvl1pPr>
          </a:lstStyle>
          <a:p>
            <a:r>
              <a:rPr lang="en-US"/>
              <a:t>@aahoogendoorn | The Zen of Programming | GOTO 2022</a:t>
            </a:r>
            <a:endParaRPr lang="en-US" dirty="0"/>
          </a:p>
        </p:txBody>
      </p:sp>
      <p:sp>
        <p:nvSpPr>
          <p:cNvPr id="6" name="Title 1">
            <a:extLst>
              <a:ext uri="{FF2B5EF4-FFF2-40B4-BE49-F238E27FC236}">
                <a16:creationId xmlns:a16="http://schemas.microsoft.com/office/drawing/2014/main" id="{DFE5AD7F-5A92-4E63-BEFA-BFDFD72DCE43}"/>
              </a:ext>
            </a:extLst>
          </p:cNvPr>
          <p:cNvSpPr>
            <a:spLocks noGrp="1"/>
          </p:cNvSpPr>
          <p:nvPr>
            <p:ph type="title"/>
          </p:nvPr>
        </p:nvSpPr>
        <p:spPr>
          <a:xfrm>
            <a:off x="0" y="609600"/>
            <a:ext cx="12192000" cy="685800"/>
          </a:xfrm>
        </p:spPr>
        <p:txBody>
          <a:bodyPr anchor="ctr">
            <a:noAutofit/>
          </a:bodyPr>
          <a:lstStyle>
            <a:lvl1pPr algn="ctr">
              <a:defRPr sz="3600">
                <a:solidFill>
                  <a:schemeClr val="bg1"/>
                </a:solidFill>
                <a:latin typeface="+mj-lt"/>
              </a:defRPr>
            </a:lvl1pPr>
          </a:lstStyle>
          <a:p>
            <a:r>
              <a:rPr lang="en-US"/>
              <a:t>Click to edit Master title style</a:t>
            </a:r>
            <a:endParaRPr lang="en-US" dirty="0"/>
          </a:p>
        </p:txBody>
      </p:sp>
      <p:sp>
        <p:nvSpPr>
          <p:cNvPr id="7" name="Date Placeholder 3">
            <a:extLst>
              <a:ext uri="{FF2B5EF4-FFF2-40B4-BE49-F238E27FC236}">
                <a16:creationId xmlns:a16="http://schemas.microsoft.com/office/drawing/2014/main" id="{F3F479D1-4703-47D0-9AF4-41789C1FFD74}"/>
              </a:ext>
            </a:extLst>
          </p:cNvPr>
          <p:cNvSpPr>
            <a:spLocks noGrp="1"/>
          </p:cNvSpPr>
          <p:nvPr>
            <p:ph type="dt" sz="half" idx="2"/>
          </p:nvPr>
        </p:nvSpPr>
        <p:spPr>
          <a:xfrm>
            <a:off x="838200" y="6492875"/>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defRPr>
            </a:lvl1pPr>
          </a:lstStyle>
          <a:p>
            <a:endParaRPr lang="en-US" dirty="0"/>
          </a:p>
        </p:txBody>
      </p:sp>
    </p:spTree>
    <p:extLst>
      <p:ext uri="{BB962C8B-B14F-4D97-AF65-F5344CB8AC3E}">
        <p14:creationId xmlns:p14="http://schemas.microsoft.com/office/powerpoint/2010/main" val="621260526"/>
      </p:ext>
    </p:extLst>
  </p:cSld>
  <p:clrMapOvr>
    <a:masterClrMapping/>
  </p:clrMapOvr>
  <p:transition spd="slow">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Header Blue Dark">
    <p:bg>
      <p:bgPr>
        <a:solidFill>
          <a:schemeClr val="bg1"/>
        </a:solidFill>
        <a:effectLst/>
      </p:bgPr>
    </p:bg>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583B9362-DD4A-46E9-803E-86986C707F38}"/>
              </a:ext>
            </a:extLst>
          </p:cNvPr>
          <p:cNvSpPr>
            <a:spLocks noGrp="1"/>
          </p:cNvSpPr>
          <p:nvPr>
            <p:ph type="pic" idx="10"/>
          </p:nvPr>
        </p:nvSpPr>
        <p:spPr bwMode="blackWhite">
          <a:xfrm>
            <a:off x="-76200" y="457200"/>
            <a:ext cx="12344400" cy="5943600"/>
          </a:xfrm>
          <a:prstGeom prst="roundRect">
            <a:avLst>
              <a:gd name="adj" fmla="val 0"/>
            </a:avLst>
          </a:prstGeom>
          <a:solidFill>
            <a:schemeClr val="bg2"/>
          </a:solidFill>
          <a:ln w="3175" cap="sq" cmpd="sng">
            <a:noFill/>
          </a:ln>
          <a:effectLst/>
          <a:scene3d>
            <a:camera prst="orthographicFront">
              <a:rot lat="0" lon="0" rev="0"/>
            </a:camera>
            <a:lightRig rig="twoPt" dir="t"/>
          </a:scene3d>
          <a:sp3d/>
        </p:spPr>
        <p:txBody>
          <a:bodyPr>
            <a:normAutofit/>
          </a:bodyPr>
          <a:lstStyle>
            <a:lvl1pPr marL="0" indent="0">
              <a:buNone/>
              <a:defRPr sz="2000">
                <a:solidFill>
                  <a:schemeClr val="tx2"/>
                </a:solidFill>
                <a:latin typeface="Ubuntu Light" panose="020B0304030602030204" pitchFamily="34" charset="0"/>
                <a:ea typeface="Roboto Light" panose="02000000000000000000" pitchFamily="2" charset="0"/>
                <a:cs typeface="Ubuntu Light" panose="020B0304030602030204"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noProof="0"/>
              <a:t>Click icon to add picture</a:t>
            </a:r>
            <a:endParaRPr lang="en-US" noProof="0" dirty="0"/>
          </a:p>
        </p:txBody>
      </p:sp>
      <p:sp>
        <p:nvSpPr>
          <p:cNvPr id="15" name="Footer Placeholder 4">
            <a:extLst>
              <a:ext uri="{FF2B5EF4-FFF2-40B4-BE49-F238E27FC236}">
                <a16:creationId xmlns:a16="http://schemas.microsoft.com/office/drawing/2014/main" id="{48516356-75AB-4327-B907-45DA602AA13F}"/>
              </a:ext>
            </a:extLst>
          </p:cNvPr>
          <p:cNvSpPr>
            <a:spLocks noGrp="1"/>
          </p:cNvSpPr>
          <p:nvPr>
            <p:ph type="ftr" sz="quarter" idx="11"/>
          </p:nvPr>
        </p:nvSpPr>
        <p:spPr>
          <a:xfrm>
            <a:off x="0" y="5905036"/>
            <a:ext cx="12192000" cy="648164"/>
          </a:xfrm>
        </p:spPr>
        <p:txBody>
          <a:bodyPr/>
          <a:lstStyle>
            <a:lvl1pPr algn="ctr">
              <a:defRPr sz="1050">
                <a:solidFill>
                  <a:schemeClr val="tx2"/>
                </a:solidFill>
              </a:defRPr>
            </a:lvl1pPr>
          </a:lstStyle>
          <a:p>
            <a:r>
              <a:rPr lang="en-US"/>
              <a:t>@aahoogendoorn | Microservices from the trenches | SDD 2022</a:t>
            </a:r>
            <a:endParaRPr lang="en-US" dirty="0"/>
          </a:p>
        </p:txBody>
      </p:sp>
      <p:sp>
        <p:nvSpPr>
          <p:cNvPr id="11" name="Title 1">
            <a:extLst>
              <a:ext uri="{FF2B5EF4-FFF2-40B4-BE49-F238E27FC236}">
                <a16:creationId xmlns:a16="http://schemas.microsoft.com/office/drawing/2014/main" id="{0FFCF252-F29A-4952-B078-417318AED278}"/>
              </a:ext>
            </a:extLst>
          </p:cNvPr>
          <p:cNvSpPr>
            <a:spLocks noGrp="1"/>
          </p:cNvSpPr>
          <p:nvPr>
            <p:ph type="title"/>
          </p:nvPr>
        </p:nvSpPr>
        <p:spPr>
          <a:xfrm>
            <a:off x="0" y="609600"/>
            <a:ext cx="12192000" cy="685800"/>
          </a:xfrm>
        </p:spPr>
        <p:txBody>
          <a:bodyPr anchor="ctr">
            <a:noAutofit/>
          </a:bodyPr>
          <a:lstStyle>
            <a:lvl1pPr algn="ctr">
              <a:defRPr sz="4400">
                <a:solidFill>
                  <a:schemeClr val="accent1"/>
                </a:solidFill>
                <a:effectLst>
                  <a:outerShdw blurRad="38100" dist="38100" dir="2700000" algn="tl">
                    <a:srgbClr val="000000">
                      <a:alpha val="43137"/>
                    </a:srgbClr>
                  </a:outerShdw>
                </a:effectLst>
                <a:latin typeface="+mj-lt"/>
              </a:defRPr>
            </a:lvl1pPr>
          </a:lstStyle>
          <a:p>
            <a:r>
              <a:rPr lang="en-US" dirty="0"/>
              <a:t>Click to edit Master title style</a:t>
            </a:r>
          </a:p>
        </p:txBody>
      </p:sp>
    </p:spTree>
    <p:extLst>
      <p:ext uri="{BB962C8B-B14F-4D97-AF65-F5344CB8AC3E}">
        <p14:creationId xmlns:p14="http://schemas.microsoft.com/office/powerpoint/2010/main" val="1084130969"/>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E12E8C-53DD-4825-9052-72E3AE1337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534F56C-939F-4C4F-AB3E-AD2CD628CC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0"/>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42901A-DFDA-4635-B9B7-1D10F4EDCF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lumMod val="85000"/>
                  </a:schemeClr>
                </a:solidFill>
                <a:latin typeface="Tenorite" panose="00000500000000000000" pitchFamily="2" charset="0"/>
              </a:defRPr>
            </a:lvl1pPr>
          </a:lstStyle>
          <a:p>
            <a:endParaRPr lang="en-US"/>
          </a:p>
        </p:txBody>
      </p:sp>
      <p:sp>
        <p:nvSpPr>
          <p:cNvPr id="5" name="Footer Placeholder 4">
            <a:extLst>
              <a:ext uri="{FF2B5EF4-FFF2-40B4-BE49-F238E27FC236}">
                <a16:creationId xmlns:a16="http://schemas.microsoft.com/office/drawing/2014/main" id="{A31C2FA4-0295-4CE2-B318-45F59FE265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lumMod val="85000"/>
                  </a:schemeClr>
                </a:solidFill>
                <a:latin typeface="Tenorite" panose="00000500000000000000" pitchFamily="2" charset="0"/>
              </a:defRPr>
            </a:lvl1pPr>
          </a:lstStyle>
          <a:p>
            <a:r>
              <a:rPr lang="en-US"/>
              <a:t>@aahoogendoorn | The Zen of Programming | GOTO 2022</a:t>
            </a:r>
            <a:endParaRPr lang="en-US" dirty="0"/>
          </a:p>
        </p:txBody>
      </p:sp>
      <p:sp>
        <p:nvSpPr>
          <p:cNvPr id="6" name="Slide Number Placeholder 5">
            <a:extLst>
              <a:ext uri="{FF2B5EF4-FFF2-40B4-BE49-F238E27FC236}">
                <a16:creationId xmlns:a16="http://schemas.microsoft.com/office/drawing/2014/main" id="{F722EB67-4F55-4732-A14E-F606B5AEBC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lumMod val="85000"/>
                  </a:schemeClr>
                </a:solidFill>
                <a:latin typeface="Tenorite" panose="00000500000000000000" pitchFamily="2" charset="0"/>
              </a:defRPr>
            </a:lvl1pPr>
          </a:lstStyle>
          <a:p>
            <a:fld id="{586F7656-2F63-4B0E-80DA-DC9CC8ACC292}" type="slidenum">
              <a:rPr lang="en-US" smtClean="0"/>
              <a:pPr/>
              <a:t>‹#›</a:t>
            </a:fld>
            <a:endParaRPr lang="en-US"/>
          </a:p>
        </p:txBody>
      </p:sp>
    </p:spTree>
    <p:extLst>
      <p:ext uri="{BB962C8B-B14F-4D97-AF65-F5344CB8AC3E}">
        <p14:creationId xmlns:p14="http://schemas.microsoft.com/office/powerpoint/2010/main" val="2773221951"/>
      </p:ext>
    </p:extLst>
  </p:cSld>
  <p:clrMap bg1="lt1" tx1="dk1" bg2="lt2" tx2="dk2" accent1="accent1" accent2="accent2" accent3="accent3" accent4="accent4" accent5="accent5" accent6="accent6" hlink="hlink" folHlink="folHlink"/>
  <p:sldLayoutIdLst>
    <p:sldLayoutId id="2147483751" r:id="rId1"/>
    <p:sldLayoutId id="2147483734" r:id="rId2"/>
    <p:sldLayoutId id="2147483742" r:id="rId3"/>
    <p:sldLayoutId id="2147483832" r:id="rId4"/>
    <p:sldLayoutId id="2147483735" r:id="rId5"/>
    <p:sldLayoutId id="2147483786" r:id="rId6"/>
    <p:sldLayoutId id="2147483750" r:id="rId7"/>
    <p:sldLayoutId id="2147483737" r:id="rId8"/>
    <p:sldLayoutId id="2147483800" r:id="rId9"/>
    <p:sldLayoutId id="2147483779" r:id="rId10"/>
    <p:sldLayoutId id="2147483836" r:id="rId11"/>
    <p:sldLayoutId id="2147483838" r:id="rId12"/>
    <p:sldLayoutId id="214748383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400" b="1" kern="1200" cap="all" baseline="0">
          <a:solidFill>
            <a:schemeClr val="tx2"/>
          </a:solidFill>
          <a:latin typeface="+mj-lt"/>
          <a:ea typeface="+mj-ea"/>
          <a:cs typeface="+mj-cs"/>
        </a:defRPr>
      </a:lvl1pPr>
    </p:titleStyle>
    <p:bodyStyle>
      <a:lvl1pPr marL="457200" indent="-457200" algn="l" defTabSz="914400" rtl="0" eaLnBrk="1" latinLnBrk="0" hangingPunct="1">
        <a:lnSpc>
          <a:spcPct val="90000"/>
        </a:lnSpc>
        <a:spcBef>
          <a:spcPts val="1000"/>
        </a:spcBef>
        <a:buClr>
          <a:schemeClr val="accent1"/>
        </a:buClr>
        <a:buFont typeface="Wingdings" panose="05000000000000000000" pitchFamily="2" charset="2"/>
        <a:buChar char="§"/>
        <a:defRPr sz="2800" kern="1200">
          <a:solidFill>
            <a:schemeClr val="tx1"/>
          </a:solidFill>
          <a:latin typeface="Tenorite" panose="00000500000000000000"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Tenorite" panose="00000500000000000000" pitchFamily="2" charset="0"/>
          <a:ea typeface="+mn-ea"/>
          <a:cs typeface="+mn-cs"/>
        </a:defRPr>
      </a:lvl2pPr>
      <a:lvl3pPr marL="1257300" indent="-342900" algn="l" defTabSz="914400" rtl="0" eaLnBrk="1" latinLnBrk="0" hangingPunct="1">
        <a:lnSpc>
          <a:spcPct val="90000"/>
        </a:lnSpc>
        <a:spcBef>
          <a:spcPts val="500"/>
        </a:spcBef>
        <a:buClr>
          <a:schemeClr val="accent1"/>
        </a:buClr>
        <a:buFont typeface="Wingdings" panose="05000000000000000000" pitchFamily="2" charset="2"/>
        <a:buChar char="§"/>
        <a:defRPr sz="2000" kern="1200">
          <a:solidFill>
            <a:schemeClr val="tx1"/>
          </a:solidFill>
          <a:latin typeface="Tenorite" panose="00000500000000000000" pitchFamily="2" charset="0"/>
          <a:ea typeface="+mn-ea"/>
          <a:cs typeface="+mn-cs"/>
        </a:defRPr>
      </a:lvl3pPr>
      <a:lvl4pPr marL="1657350" indent="-28575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Tenorite" panose="00000500000000000000" pitchFamily="2" charset="0"/>
          <a:ea typeface="+mn-ea"/>
          <a:cs typeface="+mn-cs"/>
        </a:defRPr>
      </a:lvl4pPr>
      <a:lvl5pPr marL="2114550" indent="-28575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Tenorite"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8.xml"/></Relationships>
</file>

<file path=ppt/slides/_rels/slide9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8.xml"/></Relationships>
</file>

<file path=ppt/slides/_rels/slide10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8.xml"/></Relationships>
</file>

<file path=ppt/slides/_rels/slide11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12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12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8.xml"/></Relationships>
</file>

<file path=ppt/slides/_rels/slide12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8.xml"/></Relationships>
</file>

<file path=ppt/slides/_rels/slide12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8.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76.jpe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8.xml"/></Relationships>
</file>

<file path=ppt/slides/_rels/slide147.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2.xml"/></Relationships>
</file>

<file path=ppt/slides/_rels/slide150.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12.xml"/></Relationships>
</file>

<file path=ppt/slides/_rels/slide15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5.xml"/><Relationship Id="rId4" Type="http://schemas.openxmlformats.org/officeDocument/2006/relationships/image" Target="../media/image124.png"/></Relationships>
</file>

<file path=ppt/slides/_rels/slide159.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icture containing text, outdoor, ground, fire&#10;&#10;Description automatically generated">
            <a:extLst>
              <a:ext uri="{FF2B5EF4-FFF2-40B4-BE49-F238E27FC236}">
                <a16:creationId xmlns:a16="http://schemas.microsoft.com/office/drawing/2014/main" id="{72267B85-FE01-40A1-B878-76782AC7D53C}"/>
              </a:ext>
            </a:extLst>
          </p:cNvPr>
          <p:cNvPicPr>
            <a:picLocks noGrp="1" noChangeAspect="1"/>
          </p:cNvPicPr>
          <p:nvPr>
            <p:ph type="pic" idx="10"/>
          </p:nvPr>
        </p:nvPicPr>
        <p:blipFill>
          <a:blip r:embed="rId2" cstate="print">
            <a:extLst>
              <a:ext uri="{28A0092B-C50C-407E-A947-70E740481C1C}">
                <a14:useLocalDpi xmlns:a14="http://schemas.microsoft.com/office/drawing/2010/main" val="0"/>
              </a:ext>
            </a:extLst>
          </a:blip>
          <a:srcRect t="7194" b="7194"/>
          <a:stretch>
            <a:fillRect/>
          </a:stretch>
        </p:blipFill>
        <p:spPr/>
      </p:pic>
      <p:sp>
        <p:nvSpPr>
          <p:cNvPr id="3" name="Title 2">
            <a:extLst>
              <a:ext uri="{FF2B5EF4-FFF2-40B4-BE49-F238E27FC236}">
                <a16:creationId xmlns:a16="http://schemas.microsoft.com/office/drawing/2014/main" id="{CA24E195-DCA4-447C-9800-8310DE42C8BC}"/>
              </a:ext>
            </a:extLst>
          </p:cNvPr>
          <p:cNvSpPr>
            <a:spLocks noGrp="1"/>
          </p:cNvSpPr>
          <p:nvPr>
            <p:ph type="ctrTitle"/>
          </p:nvPr>
        </p:nvSpPr>
        <p:spPr/>
        <p:txBody>
          <a:bodyPr/>
          <a:lstStyle/>
          <a:p>
            <a:r>
              <a:rPr lang="en-US" dirty="0"/>
              <a:t>The </a:t>
            </a:r>
            <a:r>
              <a:rPr lang="en-US" dirty="0" err="1">
                <a:solidFill>
                  <a:srgbClr val="FF0000"/>
                </a:solidFill>
              </a:rPr>
              <a:t>zen</a:t>
            </a:r>
            <a:r>
              <a:rPr lang="en-US" dirty="0"/>
              <a:t> of programming</a:t>
            </a:r>
          </a:p>
        </p:txBody>
      </p:sp>
      <p:sp>
        <p:nvSpPr>
          <p:cNvPr id="4" name="Subtitle 3">
            <a:extLst>
              <a:ext uri="{FF2B5EF4-FFF2-40B4-BE49-F238E27FC236}">
                <a16:creationId xmlns:a16="http://schemas.microsoft.com/office/drawing/2014/main" id="{3A9779C6-65EC-4FAD-B48D-4A646E9145BA}"/>
              </a:ext>
            </a:extLst>
          </p:cNvPr>
          <p:cNvSpPr>
            <a:spLocks noGrp="1"/>
          </p:cNvSpPr>
          <p:nvPr>
            <p:ph type="subTitle" idx="1"/>
          </p:nvPr>
        </p:nvSpPr>
        <p:spPr/>
        <p:txBody>
          <a:bodyPr/>
          <a:lstStyle/>
          <a:p>
            <a:r>
              <a:rPr lang="en-US" dirty="0">
                <a:solidFill>
                  <a:schemeClr val="tx1"/>
                </a:solidFill>
              </a:rPr>
              <a:t>My continuous journey towards writing beautiful code</a:t>
            </a:r>
          </a:p>
        </p:txBody>
      </p:sp>
      <p:sp>
        <p:nvSpPr>
          <p:cNvPr id="7" name="Oval 6">
            <a:extLst>
              <a:ext uri="{FF2B5EF4-FFF2-40B4-BE49-F238E27FC236}">
                <a16:creationId xmlns:a16="http://schemas.microsoft.com/office/drawing/2014/main" id="{B2BB1F84-2743-4C47-AA89-CFBABE471693}"/>
              </a:ext>
            </a:extLst>
          </p:cNvPr>
          <p:cNvSpPr/>
          <p:nvPr/>
        </p:nvSpPr>
        <p:spPr>
          <a:xfrm rot="356555">
            <a:off x="2242547" y="3384033"/>
            <a:ext cx="964600" cy="682669"/>
          </a:xfrm>
          <a:prstGeom prst="ellipse">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pic>
        <p:nvPicPr>
          <p:cNvPr id="5" name="Picture 4">
            <a:extLst>
              <a:ext uri="{FF2B5EF4-FFF2-40B4-BE49-F238E27FC236}">
                <a16:creationId xmlns:a16="http://schemas.microsoft.com/office/drawing/2014/main" id="{774E7543-7E38-D10D-28B8-89BDB847349C}"/>
              </a:ext>
            </a:extLst>
          </p:cNvPr>
          <p:cNvPicPr>
            <a:picLocks noChangeAspect="1"/>
          </p:cNvPicPr>
          <p:nvPr/>
        </p:nvPicPr>
        <p:blipFill>
          <a:blip r:embed="rId3"/>
          <a:stretch>
            <a:fillRect/>
          </a:stretch>
        </p:blipFill>
        <p:spPr>
          <a:xfrm>
            <a:off x="9525000" y="457200"/>
            <a:ext cx="1866727" cy="838200"/>
          </a:xfrm>
          <a:prstGeom prst="rect">
            <a:avLst/>
          </a:prstGeom>
        </p:spPr>
      </p:pic>
      <p:sp>
        <p:nvSpPr>
          <p:cNvPr id="13" name="Footer Placeholder 12">
            <a:extLst>
              <a:ext uri="{FF2B5EF4-FFF2-40B4-BE49-F238E27FC236}">
                <a16:creationId xmlns:a16="http://schemas.microsoft.com/office/drawing/2014/main" id="{EFE5EA56-D002-443C-B00C-0EBADFC7D823}"/>
              </a:ext>
            </a:extLst>
          </p:cNvPr>
          <p:cNvSpPr>
            <a:spLocks noGrp="1"/>
          </p:cNvSpPr>
          <p:nvPr>
            <p:ph type="ftr" sz="quarter" idx="11"/>
          </p:nvPr>
        </p:nvSpPr>
        <p:spPr/>
        <p:txBody>
          <a:bodyPr/>
          <a:lstStyle/>
          <a:p>
            <a:r>
              <a:rPr lang="en-US" dirty="0">
                <a:solidFill>
                  <a:schemeClr val="tx1"/>
                </a:solidFill>
              </a:rPr>
              <a:t>@aahoogendoorn | The Zen of Programming | GOTO 2022</a:t>
            </a:r>
          </a:p>
        </p:txBody>
      </p:sp>
    </p:spTree>
    <p:extLst>
      <p:ext uri="{BB962C8B-B14F-4D97-AF65-F5344CB8AC3E}">
        <p14:creationId xmlns:p14="http://schemas.microsoft.com/office/powerpoint/2010/main" val="193975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69F513D-197C-4834-17FC-C185AEC07207}"/>
              </a:ext>
            </a:extLst>
          </p:cNvPr>
          <p:cNvSpPr>
            <a:spLocks noGrp="1"/>
          </p:cNvSpPr>
          <p:nvPr>
            <p:ph type="pic" idx="10"/>
          </p:nvPr>
        </p:nvSpPr>
        <p:spPr/>
      </p:sp>
      <p:sp>
        <p:nvSpPr>
          <p:cNvPr id="3" name="Footer Placeholder 2">
            <a:extLst>
              <a:ext uri="{FF2B5EF4-FFF2-40B4-BE49-F238E27FC236}">
                <a16:creationId xmlns:a16="http://schemas.microsoft.com/office/drawing/2014/main" id="{395CB87E-C41B-4B1B-90B5-6C919F7EF49C}"/>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2A97E472-69FA-4C91-A500-006078F3256D}"/>
              </a:ext>
            </a:extLst>
          </p:cNvPr>
          <p:cNvSpPr>
            <a:spLocks noGrp="1"/>
          </p:cNvSpPr>
          <p:nvPr>
            <p:ph type="ctrTitle"/>
          </p:nvPr>
        </p:nvSpPr>
        <p:spPr/>
        <p:txBody>
          <a:bodyPr/>
          <a:lstStyle/>
          <a:p>
            <a:r>
              <a:rPr lang="en-US"/>
              <a:t>What makes writing code so addictive?</a:t>
            </a:r>
            <a:endParaRPr lang="en-NL" dirty="0"/>
          </a:p>
        </p:txBody>
      </p:sp>
      <p:sp>
        <p:nvSpPr>
          <p:cNvPr id="5" name="Subtitle 4">
            <a:extLst>
              <a:ext uri="{FF2B5EF4-FFF2-40B4-BE49-F238E27FC236}">
                <a16:creationId xmlns:a16="http://schemas.microsoft.com/office/drawing/2014/main" id="{ACF7CDFF-8FA4-4EDC-9AD6-849996009361}"/>
              </a:ext>
            </a:extLst>
          </p:cNvPr>
          <p:cNvSpPr>
            <a:spLocks noGrp="1"/>
          </p:cNvSpPr>
          <p:nvPr>
            <p:ph type="subTitle" idx="1"/>
          </p:nvPr>
        </p:nvSpPr>
        <p:spPr>
          <a:xfrm>
            <a:off x="-10889" y="3505200"/>
            <a:ext cx="12202889" cy="2247436"/>
          </a:xfrm>
        </p:spPr>
        <p:txBody>
          <a:bodyPr>
            <a:normAutofit/>
          </a:bodyPr>
          <a:lstStyle/>
          <a:p>
            <a:r>
              <a:rPr lang="en-US" dirty="0"/>
              <a:t>Writing code is an addiction, yes</a:t>
            </a:r>
          </a:p>
          <a:p>
            <a:r>
              <a:rPr lang="en-US" dirty="0"/>
              <a:t>What makes it an addiction?</a:t>
            </a:r>
          </a:p>
          <a:p>
            <a:r>
              <a:rPr lang="en-US" dirty="0"/>
              <a:t>Is it like Sudoku? The puzzles?</a:t>
            </a:r>
          </a:p>
          <a:p>
            <a:r>
              <a:rPr lang="en-US" dirty="0"/>
              <a:t>Big diff: sudoku has a known solution, solving a coding problem doesn’t necessarily</a:t>
            </a:r>
          </a:p>
          <a:p>
            <a:r>
              <a:rPr lang="en-US" dirty="0"/>
              <a:t>Can we crack the next level?</a:t>
            </a:r>
          </a:p>
          <a:p>
            <a:endParaRPr lang="en-US" dirty="0"/>
          </a:p>
          <a:p>
            <a:endParaRPr lang="en-US" dirty="0"/>
          </a:p>
          <a:p>
            <a:endParaRPr lang="en-NL" dirty="0"/>
          </a:p>
        </p:txBody>
      </p:sp>
    </p:spTree>
    <p:extLst>
      <p:ext uri="{BB962C8B-B14F-4D97-AF65-F5344CB8AC3E}">
        <p14:creationId xmlns:p14="http://schemas.microsoft.com/office/powerpoint/2010/main" val="1264788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500D1D69-4903-4A09-ADD3-27DA09965CDC}"/>
              </a:ext>
            </a:extLst>
          </p:cNvPr>
          <p:cNvPicPr>
            <a:picLocks noGrp="1" noChangeAspect="1"/>
          </p:cNvPicPr>
          <p:nvPr>
            <p:ph type="pic" idx="10"/>
          </p:nvPr>
        </p:nvPicPr>
        <p:blipFill rotWithShape="1">
          <a:blip r:embed="rId2" cstate="print">
            <a:extLst>
              <a:ext uri="{28A0092B-C50C-407E-A947-70E740481C1C}">
                <a14:useLocalDpi xmlns:a14="http://schemas.microsoft.com/office/drawing/2010/main" val="0"/>
              </a:ext>
            </a:extLst>
          </a:blip>
          <a:srcRect t="17905" b="17905"/>
          <a:stretch/>
        </p:blipFill>
        <p:spPr/>
      </p:pic>
      <p:sp>
        <p:nvSpPr>
          <p:cNvPr id="4" name="Title 3">
            <a:extLst>
              <a:ext uri="{FF2B5EF4-FFF2-40B4-BE49-F238E27FC236}">
                <a16:creationId xmlns:a16="http://schemas.microsoft.com/office/drawing/2014/main" id="{E00F62FB-47A3-449A-8E46-74A071FEF63D}"/>
              </a:ext>
            </a:extLst>
          </p:cNvPr>
          <p:cNvSpPr>
            <a:spLocks noGrp="1"/>
          </p:cNvSpPr>
          <p:nvPr>
            <p:ph type="ctrTitle"/>
          </p:nvPr>
        </p:nvSpPr>
        <p:spPr>
          <a:xfrm>
            <a:off x="0" y="3874630"/>
            <a:ext cx="12192000" cy="1611770"/>
          </a:xfrm>
        </p:spPr>
        <p:txBody>
          <a:bodyPr/>
          <a:lstStyle/>
          <a:p>
            <a:r>
              <a:rPr lang="en-US" dirty="0"/>
              <a:t>Travel and</a:t>
            </a:r>
            <a:br>
              <a:rPr lang="en-US" dirty="0"/>
            </a:br>
            <a:r>
              <a:rPr lang="en-US" dirty="0"/>
              <a:t>write beautiful code</a:t>
            </a:r>
            <a:endParaRPr lang="en-NL" dirty="0"/>
          </a:p>
        </p:txBody>
      </p:sp>
      <p:sp>
        <p:nvSpPr>
          <p:cNvPr id="8" name="Subtitle 7">
            <a:extLst>
              <a:ext uri="{FF2B5EF4-FFF2-40B4-BE49-F238E27FC236}">
                <a16:creationId xmlns:a16="http://schemas.microsoft.com/office/drawing/2014/main" id="{0DE7DB41-2038-E733-AE40-5E8DD46BE56B}"/>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837BD43E-3914-4F92-B5BB-B2252B02690E}"/>
              </a:ext>
            </a:extLst>
          </p:cNvPr>
          <p:cNvSpPr>
            <a:spLocks noGrp="1"/>
          </p:cNvSpPr>
          <p:nvPr>
            <p:ph type="ftr" sz="quarter" idx="11"/>
          </p:nvPr>
        </p:nvSpPr>
        <p:spPr/>
        <p:txBody>
          <a:bodyPr/>
          <a:lstStyle/>
          <a:p>
            <a:r>
              <a:rPr lang="en-US"/>
              <a:t>@aahoogendoorn | The Zen of Programming | GOTO 2022</a:t>
            </a:r>
          </a:p>
        </p:txBody>
      </p:sp>
    </p:spTree>
    <p:extLst>
      <p:ext uri="{BB962C8B-B14F-4D97-AF65-F5344CB8AC3E}">
        <p14:creationId xmlns:p14="http://schemas.microsoft.com/office/powerpoint/2010/main" val="4166444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2C6C90B3-2076-448F-A265-08D62F5A131B}"/>
              </a:ext>
            </a:extLst>
          </p:cNvPr>
          <p:cNvSpPr>
            <a:spLocks noGrp="1"/>
          </p:cNvSpPr>
          <p:nvPr>
            <p:ph type="pic" idx="10"/>
          </p:nvPr>
        </p:nvSpPr>
        <p:spPr/>
      </p:sp>
      <p:sp>
        <p:nvSpPr>
          <p:cNvPr id="3" name="Footer Placeholder 2">
            <a:extLst>
              <a:ext uri="{FF2B5EF4-FFF2-40B4-BE49-F238E27FC236}">
                <a16:creationId xmlns:a16="http://schemas.microsoft.com/office/drawing/2014/main" id="{42FE67D0-17D8-453E-BF6F-3C948E223B34}"/>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B7CE5266-966C-4419-9451-F4FC6F681DEC}"/>
              </a:ext>
            </a:extLst>
          </p:cNvPr>
          <p:cNvSpPr>
            <a:spLocks noGrp="1"/>
          </p:cNvSpPr>
          <p:nvPr>
            <p:ph type="ctrTitle"/>
          </p:nvPr>
        </p:nvSpPr>
        <p:spPr/>
        <p:txBody>
          <a:bodyPr/>
          <a:lstStyle/>
          <a:p>
            <a:r>
              <a:rPr lang="en-US" dirty="0"/>
              <a:t>Being A </a:t>
            </a:r>
            <a:r>
              <a:rPr lang="en-US" dirty="0" err="1"/>
              <a:t>travelist</a:t>
            </a:r>
            <a:endParaRPr lang="en-NL" dirty="0"/>
          </a:p>
        </p:txBody>
      </p:sp>
      <p:sp>
        <p:nvSpPr>
          <p:cNvPr id="10" name="Subtitle 9">
            <a:extLst>
              <a:ext uri="{FF2B5EF4-FFF2-40B4-BE49-F238E27FC236}">
                <a16:creationId xmlns:a16="http://schemas.microsoft.com/office/drawing/2014/main" id="{B6727316-3196-15F5-95E1-F41F4219D75B}"/>
              </a:ext>
            </a:extLst>
          </p:cNvPr>
          <p:cNvSpPr>
            <a:spLocks noGrp="1"/>
          </p:cNvSpPr>
          <p:nvPr>
            <p:ph type="subTitle" idx="1"/>
          </p:nvPr>
        </p:nvSpPr>
        <p:spPr/>
        <p:txBody>
          <a:bodyPr/>
          <a:lstStyle/>
          <a:p>
            <a:endParaRPr lang="en-NL"/>
          </a:p>
        </p:txBody>
      </p:sp>
      <p:pic>
        <p:nvPicPr>
          <p:cNvPr id="6" name="Picture 5">
            <a:extLst>
              <a:ext uri="{FF2B5EF4-FFF2-40B4-BE49-F238E27FC236}">
                <a16:creationId xmlns:a16="http://schemas.microsoft.com/office/drawing/2014/main" id="{57E9980B-A1CF-43DD-8B69-73C35191897C}"/>
              </a:ext>
            </a:extLst>
          </p:cNvPr>
          <p:cNvPicPr>
            <a:picLocks noChangeAspect="1"/>
          </p:cNvPicPr>
          <p:nvPr/>
        </p:nvPicPr>
        <p:blipFill>
          <a:blip r:embed="rId2"/>
          <a:stretch>
            <a:fillRect/>
          </a:stretch>
        </p:blipFill>
        <p:spPr>
          <a:xfrm>
            <a:off x="2028205" y="1524000"/>
            <a:ext cx="8135590" cy="3810000"/>
          </a:xfrm>
          <a:prstGeom prst="rect">
            <a:avLst/>
          </a:prstGeom>
          <a:effectLst>
            <a:outerShdw blurRad="50800" dist="38100" dir="2700000" algn="tl" rotWithShape="0">
              <a:prstClr val="black">
                <a:alpha val="40000"/>
              </a:prstClr>
            </a:outerShdw>
          </a:effectLst>
        </p:spPr>
      </p:pic>
      <p:sp>
        <p:nvSpPr>
          <p:cNvPr id="8" name="Rectangle: Rounded Corners 7">
            <a:extLst>
              <a:ext uri="{FF2B5EF4-FFF2-40B4-BE49-F238E27FC236}">
                <a16:creationId xmlns:a16="http://schemas.microsoft.com/office/drawing/2014/main" id="{A0E0B318-7C54-4134-996C-4C6B817C0D12}"/>
              </a:ext>
            </a:extLst>
          </p:cNvPr>
          <p:cNvSpPr/>
          <p:nvPr/>
        </p:nvSpPr>
        <p:spPr>
          <a:xfrm>
            <a:off x="2209800" y="3048000"/>
            <a:ext cx="7754590" cy="12954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832712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1C22C80-5734-4A2A-4B92-B0B59476C61E}"/>
              </a:ext>
            </a:extLst>
          </p:cNvPr>
          <p:cNvSpPr>
            <a:spLocks noGrp="1"/>
          </p:cNvSpPr>
          <p:nvPr>
            <p:ph type="pic" idx="10"/>
          </p:nvPr>
        </p:nvSpPr>
        <p:spPr/>
      </p:sp>
      <p:sp>
        <p:nvSpPr>
          <p:cNvPr id="3" name="Footer Placeholder 2">
            <a:extLst>
              <a:ext uri="{FF2B5EF4-FFF2-40B4-BE49-F238E27FC236}">
                <a16:creationId xmlns:a16="http://schemas.microsoft.com/office/drawing/2014/main" id="{21A31238-F39A-2333-830E-09FD9C4B5434}"/>
              </a:ext>
            </a:extLst>
          </p:cNvPr>
          <p:cNvSpPr>
            <a:spLocks noGrp="1"/>
          </p:cNvSpPr>
          <p:nvPr>
            <p:ph type="ftr" sz="quarter" idx="11"/>
          </p:nvPr>
        </p:nvSpPr>
        <p:spPr/>
        <p:txBody>
          <a:bodyPr/>
          <a:lstStyle/>
          <a:p>
            <a:r>
              <a:rPr lang="en-US"/>
              <a:t>@aahoogendoorn | The Zen of Programming | GOTO 2022</a:t>
            </a:r>
            <a:endParaRPr lang="en-US" dirty="0"/>
          </a:p>
        </p:txBody>
      </p:sp>
      <p:sp>
        <p:nvSpPr>
          <p:cNvPr id="6" name="Title 5">
            <a:extLst>
              <a:ext uri="{FF2B5EF4-FFF2-40B4-BE49-F238E27FC236}">
                <a16:creationId xmlns:a16="http://schemas.microsoft.com/office/drawing/2014/main" id="{028B7335-D684-A669-9B59-8F44F4CD0828}"/>
              </a:ext>
            </a:extLst>
          </p:cNvPr>
          <p:cNvSpPr>
            <a:spLocks noGrp="1"/>
          </p:cNvSpPr>
          <p:nvPr>
            <p:ph type="title"/>
          </p:nvPr>
        </p:nvSpPr>
        <p:spPr/>
        <p:txBody>
          <a:bodyPr/>
          <a:lstStyle/>
          <a:p>
            <a:r>
              <a:rPr lang="en-US" dirty="0"/>
              <a:t>A long journey</a:t>
            </a:r>
            <a:endParaRPr lang="en-NL" dirty="0"/>
          </a:p>
        </p:txBody>
      </p:sp>
      <p:pic>
        <p:nvPicPr>
          <p:cNvPr id="9" name="Picture 8">
            <a:extLst>
              <a:ext uri="{FF2B5EF4-FFF2-40B4-BE49-F238E27FC236}">
                <a16:creationId xmlns:a16="http://schemas.microsoft.com/office/drawing/2014/main" id="{E5FF17C8-3511-3E5B-FB43-A8900B43724F}"/>
              </a:ext>
            </a:extLst>
          </p:cNvPr>
          <p:cNvPicPr>
            <a:picLocks noChangeAspect="1"/>
          </p:cNvPicPr>
          <p:nvPr/>
        </p:nvPicPr>
        <p:blipFill>
          <a:blip r:embed="rId2"/>
          <a:stretch>
            <a:fillRect/>
          </a:stretch>
        </p:blipFill>
        <p:spPr>
          <a:xfrm>
            <a:off x="4132168" y="674576"/>
            <a:ext cx="3927663" cy="5269024"/>
          </a:xfrm>
          <a:prstGeom prst="rect">
            <a:avLst/>
          </a:prstGeom>
        </p:spPr>
      </p:pic>
      <p:pic>
        <p:nvPicPr>
          <p:cNvPr id="13" name="Picture 12">
            <a:extLst>
              <a:ext uri="{FF2B5EF4-FFF2-40B4-BE49-F238E27FC236}">
                <a16:creationId xmlns:a16="http://schemas.microsoft.com/office/drawing/2014/main" id="{5A81089B-2D0C-8C55-1EB4-DB761FE07696}"/>
              </a:ext>
            </a:extLst>
          </p:cNvPr>
          <p:cNvPicPr>
            <a:picLocks noChangeAspect="1"/>
          </p:cNvPicPr>
          <p:nvPr/>
        </p:nvPicPr>
        <p:blipFill>
          <a:blip r:embed="rId3"/>
          <a:stretch>
            <a:fillRect/>
          </a:stretch>
        </p:blipFill>
        <p:spPr>
          <a:xfrm>
            <a:off x="4132168" y="679337"/>
            <a:ext cx="3927664" cy="5243513"/>
          </a:xfrm>
          <a:prstGeom prst="rect">
            <a:avLst/>
          </a:prstGeom>
        </p:spPr>
      </p:pic>
      <p:sp>
        <p:nvSpPr>
          <p:cNvPr id="14" name="Rectangle: Rounded Corners 13">
            <a:extLst>
              <a:ext uri="{FF2B5EF4-FFF2-40B4-BE49-F238E27FC236}">
                <a16:creationId xmlns:a16="http://schemas.microsoft.com/office/drawing/2014/main" id="{D35A4F07-EF7E-DBCC-ED01-7602EE821EF0}"/>
              </a:ext>
            </a:extLst>
          </p:cNvPr>
          <p:cNvSpPr/>
          <p:nvPr/>
        </p:nvSpPr>
        <p:spPr>
          <a:xfrm>
            <a:off x="4800600" y="1769951"/>
            <a:ext cx="3030190" cy="3810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pic>
        <p:nvPicPr>
          <p:cNvPr id="11" name="Picture 10">
            <a:extLst>
              <a:ext uri="{FF2B5EF4-FFF2-40B4-BE49-F238E27FC236}">
                <a16:creationId xmlns:a16="http://schemas.microsoft.com/office/drawing/2014/main" id="{2AE51DCE-19BF-67F1-10E9-B27E6BE0F7A5}"/>
              </a:ext>
            </a:extLst>
          </p:cNvPr>
          <p:cNvPicPr>
            <a:picLocks noChangeAspect="1"/>
          </p:cNvPicPr>
          <p:nvPr/>
        </p:nvPicPr>
        <p:blipFill>
          <a:blip r:embed="rId4"/>
          <a:stretch>
            <a:fillRect/>
          </a:stretch>
        </p:blipFill>
        <p:spPr>
          <a:xfrm>
            <a:off x="2924795" y="662647"/>
            <a:ext cx="6781800" cy="5276891"/>
          </a:xfrm>
          <a:prstGeom prst="rect">
            <a:avLst/>
          </a:prstGeom>
        </p:spPr>
      </p:pic>
      <p:pic>
        <p:nvPicPr>
          <p:cNvPr id="16" name="Picture 15">
            <a:extLst>
              <a:ext uri="{FF2B5EF4-FFF2-40B4-BE49-F238E27FC236}">
                <a16:creationId xmlns:a16="http://schemas.microsoft.com/office/drawing/2014/main" id="{BFBF3A8A-1F83-FA2E-2B3B-19DF7588A1FE}"/>
              </a:ext>
            </a:extLst>
          </p:cNvPr>
          <p:cNvPicPr>
            <a:picLocks noChangeAspect="1"/>
          </p:cNvPicPr>
          <p:nvPr/>
        </p:nvPicPr>
        <p:blipFill>
          <a:blip r:embed="rId5"/>
          <a:stretch>
            <a:fillRect/>
          </a:stretch>
        </p:blipFill>
        <p:spPr>
          <a:xfrm>
            <a:off x="4191000" y="533400"/>
            <a:ext cx="4211368" cy="577596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7080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6888CE0-16AA-2ADD-B699-9231B6AB9BC2}"/>
              </a:ext>
            </a:extLst>
          </p:cNvPr>
          <p:cNvSpPr>
            <a:spLocks noGrp="1"/>
          </p:cNvSpPr>
          <p:nvPr>
            <p:ph type="pic" idx="10"/>
          </p:nvPr>
        </p:nvSpPr>
        <p:spPr/>
      </p:sp>
      <p:sp>
        <p:nvSpPr>
          <p:cNvPr id="3" name="Footer Placeholder 2">
            <a:extLst>
              <a:ext uri="{FF2B5EF4-FFF2-40B4-BE49-F238E27FC236}">
                <a16:creationId xmlns:a16="http://schemas.microsoft.com/office/drawing/2014/main" id="{42FE67D0-17D8-453E-BF6F-3C948E223B34}"/>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B7CE5266-966C-4419-9451-F4FC6F681DEC}"/>
              </a:ext>
            </a:extLst>
          </p:cNvPr>
          <p:cNvSpPr>
            <a:spLocks noGrp="1"/>
          </p:cNvSpPr>
          <p:nvPr>
            <p:ph type="ctrTitle"/>
          </p:nvPr>
        </p:nvSpPr>
        <p:spPr/>
        <p:txBody>
          <a:bodyPr/>
          <a:lstStyle/>
          <a:p>
            <a:r>
              <a:rPr lang="en-US" dirty="0"/>
              <a:t>Being A </a:t>
            </a:r>
            <a:r>
              <a:rPr lang="en-US" dirty="0" err="1"/>
              <a:t>codist</a:t>
            </a:r>
            <a:endParaRPr lang="en-NL" dirty="0"/>
          </a:p>
        </p:txBody>
      </p:sp>
      <p:sp>
        <p:nvSpPr>
          <p:cNvPr id="5" name="Subtitle 4">
            <a:extLst>
              <a:ext uri="{FF2B5EF4-FFF2-40B4-BE49-F238E27FC236}">
                <a16:creationId xmlns:a16="http://schemas.microsoft.com/office/drawing/2014/main" id="{8C64393E-3FE3-4A85-89A7-8CD3544C74A4}"/>
              </a:ext>
            </a:extLst>
          </p:cNvPr>
          <p:cNvSpPr>
            <a:spLocks noGrp="1"/>
          </p:cNvSpPr>
          <p:nvPr>
            <p:ph type="subTitle" idx="1"/>
          </p:nvPr>
        </p:nvSpPr>
        <p:spPr/>
        <p:txBody>
          <a:bodyPr>
            <a:normAutofit fontScale="92500" lnSpcReduction="20000"/>
          </a:bodyPr>
          <a:lstStyle/>
          <a:p>
            <a:r>
              <a:rPr lang="en-US" dirty="0"/>
              <a:t>Those who code to fully experience a new locale (NL-</a:t>
            </a:r>
            <a:r>
              <a:rPr lang="en-US" dirty="0" err="1"/>
              <a:t>nl</a:t>
            </a:r>
            <a:r>
              <a:rPr lang="en-US" dirty="0"/>
              <a:t>):</a:t>
            </a:r>
            <a:br>
              <a:rPr lang="en-US" dirty="0"/>
            </a:br>
            <a:r>
              <a:rPr lang="en-US" dirty="0"/>
              <a:t>the culture, the people, the approaches to the everyday common tasks we all endure; </a:t>
            </a:r>
            <a:br>
              <a:rPr lang="en-US" dirty="0"/>
            </a:br>
            <a:r>
              <a:rPr lang="en-US" dirty="0"/>
              <a:t>to learn, to be inspired, to deepen the soul, enlighten the spirit and refreshen the mind.</a:t>
            </a:r>
            <a:endParaRPr lang="en-NL" dirty="0"/>
          </a:p>
        </p:txBody>
      </p:sp>
    </p:spTree>
    <p:extLst>
      <p:ext uri="{BB962C8B-B14F-4D97-AF65-F5344CB8AC3E}">
        <p14:creationId xmlns:p14="http://schemas.microsoft.com/office/powerpoint/2010/main" val="2970216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E3F39BE-6D28-495B-ABDE-78D2BD56AF83}"/>
              </a:ext>
            </a:extLst>
          </p:cNvPr>
          <p:cNvSpPr>
            <a:spLocks noGrp="1"/>
          </p:cNvSpPr>
          <p:nvPr>
            <p:ph type="pic" idx="10"/>
          </p:nvPr>
        </p:nvSpPr>
        <p:spPr/>
      </p:sp>
      <p:sp>
        <p:nvSpPr>
          <p:cNvPr id="3" name="Footer Placeholder 2">
            <a:extLst>
              <a:ext uri="{FF2B5EF4-FFF2-40B4-BE49-F238E27FC236}">
                <a16:creationId xmlns:a16="http://schemas.microsoft.com/office/drawing/2014/main" id="{D47BB1B3-FBA7-4FB6-8DB5-F55E5E7F9E6A}"/>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NL" dirty="0"/>
          </a:p>
        </p:txBody>
      </p:sp>
      <p:sp>
        <p:nvSpPr>
          <p:cNvPr id="6" name="Title 5">
            <a:extLst>
              <a:ext uri="{FF2B5EF4-FFF2-40B4-BE49-F238E27FC236}">
                <a16:creationId xmlns:a16="http://schemas.microsoft.com/office/drawing/2014/main" id="{D455AE11-F7FB-40D9-9378-03891909B0C5}"/>
              </a:ext>
            </a:extLst>
          </p:cNvPr>
          <p:cNvSpPr>
            <a:spLocks noGrp="1"/>
          </p:cNvSpPr>
          <p:nvPr>
            <p:ph type="title"/>
          </p:nvPr>
        </p:nvSpPr>
        <p:spPr>
          <a:xfrm>
            <a:off x="0" y="609600"/>
            <a:ext cx="12192000" cy="685800"/>
          </a:xfrm>
        </p:spPr>
        <p:txBody>
          <a:bodyPr/>
          <a:lstStyle/>
          <a:p>
            <a:r>
              <a:rPr lang="en-US" sz="2400" dirty="0"/>
              <a:t>10 Reasons Why Traveling Is The Best Form of Education</a:t>
            </a:r>
            <a:br>
              <a:rPr lang="en-US" sz="2400" dirty="0"/>
            </a:br>
            <a:endParaRPr lang="en-NL" sz="2400" dirty="0"/>
          </a:p>
        </p:txBody>
      </p:sp>
      <p:pic>
        <p:nvPicPr>
          <p:cNvPr id="12" name="Picture 11">
            <a:extLst>
              <a:ext uri="{FF2B5EF4-FFF2-40B4-BE49-F238E27FC236}">
                <a16:creationId xmlns:a16="http://schemas.microsoft.com/office/drawing/2014/main" id="{E358A84A-0E19-43A7-9ADB-BD45D1A5BBCC}"/>
              </a:ext>
            </a:extLst>
          </p:cNvPr>
          <p:cNvPicPr>
            <a:picLocks noChangeAspect="1"/>
          </p:cNvPicPr>
          <p:nvPr/>
        </p:nvPicPr>
        <p:blipFill>
          <a:blip r:embed="rId2"/>
          <a:stretch>
            <a:fillRect/>
          </a:stretch>
        </p:blipFill>
        <p:spPr>
          <a:xfrm>
            <a:off x="3206340" y="1120363"/>
            <a:ext cx="5779320" cy="4960174"/>
          </a:xfrm>
          <a:prstGeom prst="rect">
            <a:avLst/>
          </a:prstGeom>
        </p:spPr>
      </p:pic>
      <p:pic>
        <p:nvPicPr>
          <p:cNvPr id="14" name="Picture 13">
            <a:extLst>
              <a:ext uri="{FF2B5EF4-FFF2-40B4-BE49-F238E27FC236}">
                <a16:creationId xmlns:a16="http://schemas.microsoft.com/office/drawing/2014/main" id="{24E0DFA9-4A16-4091-94FE-5B1150ED8AE8}"/>
              </a:ext>
            </a:extLst>
          </p:cNvPr>
          <p:cNvPicPr>
            <a:picLocks noChangeAspect="1"/>
          </p:cNvPicPr>
          <p:nvPr/>
        </p:nvPicPr>
        <p:blipFill>
          <a:blip r:embed="rId3"/>
          <a:stretch>
            <a:fillRect/>
          </a:stretch>
        </p:blipFill>
        <p:spPr>
          <a:xfrm>
            <a:off x="3206340" y="1120362"/>
            <a:ext cx="5779320" cy="4960175"/>
          </a:xfrm>
          <a:prstGeom prst="rect">
            <a:avLst/>
          </a:prstGeom>
        </p:spPr>
      </p:pic>
      <p:pic>
        <p:nvPicPr>
          <p:cNvPr id="16" name="Picture 15">
            <a:extLst>
              <a:ext uri="{FF2B5EF4-FFF2-40B4-BE49-F238E27FC236}">
                <a16:creationId xmlns:a16="http://schemas.microsoft.com/office/drawing/2014/main" id="{26B502AF-D53D-400C-96A9-53BAE03D10DE}"/>
              </a:ext>
            </a:extLst>
          </p:cNvPr>
          <p:cNvPicPr>
            <a:picLocks noChangeAspect="1"/>
          </p:cNvPicPr>
          <p:nvPr/>
        </p:nvPicPr>
        <p:blipFill>
          <a:blip r:embed="rId4"/>
          <a:stretch>
            <a:fillRect/>
          </a:stretch>
        </p:blipFill>
        <p:spPr>
          <a:xfrm>
            <a:off x="3206340" y="1120360"/>
            <a:ext cx="5779320" cy="4964099"/>
          </a:xfrm>
          <a:prstGeom prst="rect">
            <a:avLst/>
          </a:prstGeom>
        </p:spPr>
      </p:pic>
      <p:pic>
        <p:nvPicPr>
          <p:cNvPr id="18" name="Picture 17">
            <a:extLst>
              <a:ext uri="{FF2B5EF4-FFF2-40B4-BE49-F238E27FC236}">
                <a16:creationId xmlns:a16="http://schemas.microsoft.com/office/drawing/2014/main" id="{5313A5D7-52F5-4EAB-B4B3-2D2A1F0608F2}"/>
              </a:ext>
            </a:extLst>
          </p:cNvPr>
          <p:cNvPicPr>
            <a:picLocks noChangeAspect="1"/>
          </p:cNvPicPr>
          <p:nvPr/>
        </p:nvPicPr>
        <p:blipFill>
          <a:blip r:embed="rId5"/>
          <a:stretch>
            <a:fillRect/>
          </a:stretch>
        </p:blipFill>
        <p:spPr>
          <a:xfrm>
            <a:off x="3206340" y="1116440"/>
            <a:ext cx="5779320" cy="4960174"/>
          </a:xfrm>
          <a:prstGeom prst="rect">
            <a:avLst/>
          </a:prstGeom>
        </p:spPr>
      </p:pic>
      <p:pic>
        <p:nvPicPr>
          <p:cNvPr id="20" name="Picture 19">
            <a:extLst>
              <a:ext uri="{FF2B5EF4-FFF2-40B4-BE49-F238E27FC236}">
                <a16:creationId xmlns:a16="http://schemas.microsoft.com/office/drawing/2014/main" id="{BCF33202-02C6-47FF-B995-D1FA7F35D194}"/>
              </a:ext>
            </a:extLst>
          </p:cNvPr>
          <p:cNvPicPr>
            <a:picLocks noChangeAspect="1"/>
          </p:cNvPicPr>
          <p:nvPr/>
        </p:nvPicPr>
        <p:blipFill>
          <a:blip r:embed="rId6"/>
          <a:stretch>
            <a:fillRect/>
          </a:stretch>
        </p:blipFill>
        <p:spPr>
          <a:xfrm>
            <a:off x="3206340" y="1120358"/>
            <a:ext cx="5779320" cy="4956255"/>
          </a:xfrm>
          <a:prstGeom prst="rect">
            <a:avLst/>
          </a:prstGeom>
        </p:spPr>
      </p:pic>
      <p:pic>
        <p:nvPicPr>
          <p:cNvPr id="22" name="Picture 21">
            <a:extLst>
              <a:ext uri="{FF2B5EF4-FFF2-40B4-BE49-F238E27FC236}">
                <a16:creationId xmlns:a16="http://schemas.microsoft.com/office/drawing/2014/main" id="{3E671559-E4CD-4467-BCB4-30FC362EEF23}"/>
              </a:ext>
            </a:extLst>
          </p:cNvPr>
          <p:cNvPicPr>
            <a:picLocks noChangeAspect="1"/>
          </p:cNvPicPr>
          <p:nvPr/>
        </p:nvPicPr>
        <p:blipFill>
          <a:blip r:embed="rId7"/>
          <a:stretch>
            <a:fillRect/>
          </a:stretch>
        </p:blipFill>
        <p:spPr>
          <a:xfrm>
            <a:off x="1472644" y="2819400"/>
            <a:ext cx="9246711" cy="1626398"/>
          </a:xfrm>
          <a:prstGeom prst="rect">
            <a:avLst/>
          </a:prstGeom>
          <a:ln>
            <a:solidFill>
              <a:schemeClr val="tx1"/>
            </a:solidFill>
          </a:ln>
          <a:effectLst>
            <a:outerShdw blurRad="50800" dist="38100" dir="2700000" algn="tl" rotWithShape="0">
              <a:prstClr val="black">
                <a:alpha val="40000"/>
              </a:prstClr>
            </a:outerShdw>
          </a:effectLst>
        </p:spPr>
      </p:pic>
      <p:sp>
        <p:nvSpPr>
          <p:cNvPr id="23" name="Oval 22">
            <a:extLst>
              <a:ext uri="{FF2B5EF4-FFF2-40B4-BE49-F238E27FC236}">
                <a16:creationId xmlns:a16="http://schemas.microsoft.com/office/drawing/2014/main" id="{A96DA4F3-524D-4BE6-AAC1-66C5BE8F3F4A}"/>
              </a:ext>
            </a:extLst>
          </p:cNvPr>
          <p:cNvSpPr/>
          <p:nvPr/>
        </p:nvSpPr>
        <p:spPr>
          <a:xfrm rot="21409626">
            <a:off x="1126512" y="2746501"/>
            <a:ext cx="5733478" cy="869744"/>
          </a:xfrm>
          <a:prstGeom prst="ellipse">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
        <p:nvSpPr>
          <p:cNvPr id="24" name="Subtitle 7">
            <a:extLst>
              <a:ext uri="{FF2B5EF4-FFF2-40B4-BE49-F238E27FC236}">
                <a16:creationId xmlns:a16="http://schemas.microsoft.com/office/drawing/2014/main" id="{3D67298A-4E1C-416F-82BC-A9A4426F93C5}"/>
              </a:ext>
            </a:extLst>
          </p:cNvPr>
          <p:cNvSpPr txBox="1">
            <a:spLocks/>
          </p:cNvSpPr>
          <p:nvPr/>
        </p:nvSpPr>
        <p:spPr>
          <a:xfrm>
            <a:off x="-10889" y="4206305"/>
            <a:ext cx="12202889" cy="822895"/>
          </a:xfrm>
          <a:prstGeom prst="rect">
            <a:avLst/>
          </a:prstGeom>
        </p:spPr>
        <p:txBody>
          <a:bodyPr>
            <a:normAutofit/>
          </a:bodyPr>
          <a:lstStyle>
            <a:lvl1pPr marL="457200" indent="-457200" algn="l" defTabSz="914400" rtl="0" eaLnBrk="1" latinLnBrk="0" hangingPunct="1">
              <a:lnSpc>
                <a:spcPct val="90000"/>
              </a:lnSpc>
              <a:spcBef>
                <a:spcPts val="1000"/>
              </a:spcBef>
              <a:buClr>
                <a:schemeClr val="accent1"/>
              </a:buClr>
              <a:buFont typeface="Wingdings" panose="05000000000000000000" pitchFamily="2" charset="2"/>
              <a:buChar char="§"/>
              <a:defRPr sz="2800" kern="1200">
                <a:solidFill>
                  <a:schemeClr val="tx1"/>
                </a:solidFill>
                <a:latin typeface="Tenorite" panose="00000500000000000000"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Tenorite" panose="00000500000000000000" pitchFamily="2" charset="0"/>
                <a:ea typeface="+mn-ea"/>
                <a:cs typeface="+mn-cs"/>
              </a:defRPr>
            </a:lvl2pPr>
            <a:lvl3pPr marL="1257300" indent="-342900" algn="l" defTabSz="914400" rtl="0" eaLnBrk="1" latinLnBrk="0" hangingPunct="1">
              <a:lnSpc>
                <a:spcPct val="90000"/>
              </a:lnSpc>
              <a:spcBef>
                <a:spcPts val="500"/>
              </a:spcBef>
              <a:buClr>
                <a:schemeClr val="accent1"/>
              </a:buClr>
              <a:buFont typeface="Wingdings" panose="05000000000000000000" pitchFamily="2" charset="2"/>
              <a:buChar char="§"/>
              <a:defRPr sz="2000" kern="1200">
                <a:solidFill>
                  <a:schemeClr val="tx1"/>
                </a:solidFill>
                <a:latin typeface="Tenorite" panose="00000500000000000000" pitchFamily="2" charset="0"/>
                <a:ea typeface="+mn-ea"/>
                <a:cs typeface="+mn-cs"/>
              </a:defRPr>
            </a:lvl3pPr>
            <a:lvl4pPr marL="1657350" indent="-28575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Tenorite" panose="00000500000000000000" pitchFamily="2" charset="0"/>
                <a:ea typeface="+mn-ea"/>
                <a:cs typeface="+mn-cs"/>
              </a:defRPr>
            </a:lvl4pPr>
            <a:lvl5pPr marL="2114550" indent="-28575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Tenorite"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NL" sz="1050" dirty="0"/>
          </a:p>
        </p:txBody>
      </p:sp>
    </p:spTree>
    <p:extLst>
      <p:ext uri="{BB962C8B-B14F-4D97-AF65-F5344CB8AC3E}">
        <p14:creationId xmlns:p14="http://schemas.microsoft.com/office/powerpoint/2010/main" val="45624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95FBA0D-E2A1-D6A0-9A20-4D9BB4C46BAF}"/>
              </a:ext>
            </a:extLst>
          </p:cNvPr>
          <p:cNvSpPr>
            <a:spLocks noGrp="1"/>
          </p:cNvSpPr>
          <p:nvPr>
            <p:ph type="pic" idx="13"/>
          </p:nvPr>
        </p:nvSpPr>
        <p:spPr/>
      </p:sp>
      <p:sp>
        <p:nvSpPr>
          <p:cNvPr id="5" name="Title 4"/>
          <p:cNvSpPr>
            <a:spLocks noGrp="1"/>
          </p:cNvSpPr>
          <p:nvPr>
            <p:ph type="title"/>
          </p:nvPr>
        </p:nvSpPr>
        <p:spPr/>
        <p:txBody>
          <a:bodyPr/>
          <a:lstStyle/>
          <a:p>
            <a:r>
              <a:rPr lang="en-US" dirty="0"/>
              <a:t>For the things we have to learn</a:t>
            </a:r>
            <a:br>
              <a:rPr lang="en-US" dirty="0"/>
            </a:br>
            <a:r>
              <a:rPr lang="en-US" dirty="0"/>
              <a:t>before we can do them, </a:t>
            </a:r>
            <a:br>
              <a:rPr lang="en-US" dirty="0"/>
            </a:br>
            <a:r>
              <a:rPr lang="en-US" dirty="0"/>
              <a:t>we learn by doing them</a:t>
            </a:r>
          </a:p>
        </p:txBody>
      </p:sp>
      <p:sp>
        <p:nvSpPr>
          <p:cNvPr id="6" name="Subtitle 5"/>
          <p:cNvSpPr>
            <a:spLocks noGrp="1"/>
          </p:cNvSpPr>
          <p:nvPr>
            <p:ph type="body" idx="1"/>
          </p:nvPr>
        </p:nvSpPr>
        <p:spPr/>
        <p:txBody>
          <a:bodyPr/>
          <a:lstStyle/>
          <a:p>
            <a:r>
              <a:rPr lang="en-US"/>
              <a:t>Aristotle</a:t>
            </a:r>
            <a:endParaRPr lang="en-US" dirty="0"/>
          </a:p>
        </p:txBody>
      </p:sp>
      <p:pic>
        <p:nvPicPr>
          <p:cNvPr id="2050" name="Picture 2" descr="http://media-2.web.britannica.com/eb-media/84/87984-004-5ADE9ACA.jpg"/>
          <p:cNvPicPr>
            <a:picLocks noGrp="1" noChangeAspect="1" noChangeArrowheads="1"/>
          </p:cNvPicPr>
          <p:nvPr>
            <p:ph type="pic" sz="quarter" idx="10"/>
          </p:nvPr>
        </p:nvPicPr>
        <p:blipFill rotWithShape="1">
          <a:blip r:embed="rId2" cstate="print">
            <a:extLst>
              <a:ext uri="{28A0092B-C50C-407E-A947-70E740481C1C}">
                <a14:useLocalDpi xmlns:a14="http://schemas.microsoft.com/office/drawing/2010/main" val="0"/>
              </a:ext>
            </a:extLst>
          </a:blip>
          <a:srcRect t="8505" b="8505"/>
          <a:stretch/>
        </p:blipFill>
        <p:spPr/>
      </p:pic>
      <p:sp>
        <p:nvSpPr>
          <p:cNvPr id="3" name="Text Placeholder 2">
            <a:extLst>
              <a:ext uri="{FF2B5EF4-FFF2-40B4-BE49-F238E27FC236}">
                <a16:creationId xmlns:a16="http://schemas.microsoft.com/office/drawing/2014/main" id="{15F28F59-D64B-42A8-BB22-6E2FC988DAF6}"/>
              </a:ext>
            </a:extLst>
          </p:cNvPr>
          <p:cNvSpPr>
            <a:spLocks noGrp="1"/>
          </p:cNvSpPr>
          <p:nvPr>
            <p:ph type="body" idx="12"/>
          </p:nvPr>
        </p:nvSpPr>
        <p:spPr/>
        <p:txBody>
          <a:bodyPr/>
          <a:lstStyle/>
          <a:p>
            <a:r>
              <a:rPr lang="en-US" dirty="0"/>
              <a:t>IT’s all about learning</a:t>
            </a:r>
          </a:p>
        </p:txBody>
      </p:sp>
      <p:sp>
        <p:nvSpPr>
          <p:cNvPr id="2" name="Footer Placeholder 1">
            <a:extLst>
              <a:ext uri="{FF2B5EF4-FFF2-40B4-BE49-F238E27FC236}">
                <a16:creationId xmlns:a16="http://schemas.microsoft.com/office/drawing/2014/main" id="{E70FA91A-012C-4339-BA27-28C83D0FCA80}"/>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2246837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57BAB4C-0785-4066-98FF-AA7C50A78D53}"/>
              </a:ext>
            </a:extLst>
          </p:cNvPr>
          <p:cNvSpPr>
            <a:spLocks noGrp="1"/>
          </p:cNvSpPr>
          <p:nvPr>
            <p:ph type="pic" idx="10"/>
          </p:nvPr>
        </p:nvSpPr>
        <p:spPr/>
      </p:sp>
      <p:sp>
        <p:nvSpPr>
          <p:cNvPr id="3" name="Footer Placeholder 2">
            <a:extLst>
              <a:ext uri="{FF2B5EF4-FFF2-40B4-BE49-F238E27FC236}">
                <a16:creationId xmlns:a16="http://schemas.microsoft.com/office/drawing/2014/main" id="{2DFB8EBA-84E0-4AB8-8A4A-0A8977FC94F0}"/>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A5FBDE86-CBFC-4D82-99A7-C5FDBE02023C}"/>
              </a:ext>
            </a:extLst>
          </p:cNvPr>
          <p:cNvSpPr>
            <a:spLocks noGrp="1"/>
          </p:cNvSpPr>
          <p:nvPr>
            <p:ph type="title"/>
          </p:nvPr>
        </p:nvSpPr>
        <p:spPr/>
        <p:txBody>
          <a:bodyPr/>
          <a:lstStyle/>
          <a:p>
            <a:r>
              <a:rPr lang="en-US" dirty="0"/>
              <a:t>SHU HA RI</a:t>
            </a:r>
            <a:endParaRPr lang="en-NL" dirty="0"/>
          </a:p>
        </p:txBody>
      </p:sp>
      <p:grpSp>
        <p:nvGrpSpPr>
          <p:cNvPr id="6" name="Group 5">
            <a:extLst>
              <a:ext uri="{FF2B5EF4-FFF2-40B4-BE49-F238E27FC236}">
                <a16:creationId xmlns:a16="http://schemas.microsoft.com/office/drawing/2014/main" id="{661C1A38-6CB2-47CD-8E92-1BA5B1379D90}"/>
              </a:ext>
            </a:extLst>
          </p:cNvPr>
          <p:cNvGrpSpPr/>
          <p:nvPr/>
        </p:nvGrpSpPr>
        <p:grpSpPr>
          <a:xfrm>
            <a:off x="2057400" y="1524000"/>
            <a:ext cx="8077200" cy="3810000"/>
            <a:chOff x="2057400" y="1524000"/>
            <a:chExt cx="8077200" cy="3810000"/>
          </a:xfrm>
        </p:grpSpPr>
        <p:sp>
          <p:nvSpPr>
            <p:cNvPr id="5" name="Rectangle 4">
              <a:extLst>
                <a:ext uri="{FF2B5EF4-FFF2-40B4-BE49-F238E27FC236}">
                  <a16:creationId xmlns:a16="http://schemas.microsoft.com/office/drawing/2014/main" id="{C0302F63-57F6-4109-8787-B2ACD505B18E}"/>
                </a:ext>
              </a:extLst>
            </p:cNvPr>
            <p:cNvSpPr/>
            <p:nvPr/>
          </p:nvSpPr>
          <p:spPr>
            <a:xfrm>
              <a:off x="2057400" y="1524000"/>
              <a:ext cx="8077200" cy="3810000"/>
            </a:xfrm>
            <a:prstGeom prst="rect">
              <a:avLst/>
            </a:prstGeom>
            <a:solidFill>
              <a:schemeClr val="bg1"/>
            </a:solidFill>
            <a:ln w="38100" cap="flat" cmpd="sng" algn="ctr">
              <a:no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pic>
          <p:nvPicPr>
            <p:cNvPr id="2050" name="Picture 2" descr="Shuhari">
              <a:extLst>
                <a:ext uri="{FF2B5EF4-FFF2-40B4-BE49-F238E27FC236}">
                  <a16:creationId xmlns:a16="http://schemas.microsoft.com/office/drawing/2014/main" id="{3F8B3DA9-9B80-454F-BA5B-2F70E5BA89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0" y="1947863"/>
              <a:ext cx="7239000" cy="296227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39525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032708C-2B78-4A1A-81C6-E415B32BAE28}"/>
              </a:ext>
            </a:extLst>
          </p:cNvPr>
          <p:cNvSpPr>
            <a:spLocks noGrp="1"/>
          </p:cNvSpPr>
          <p:nvPr>
            <p:ph type="pic" idx="10"/>
          </p:nvPr>
        </p:nvSpPr>
        <p:spPr/>
      </p:sp>
      <p:sp>
        <p:nvSpPr>
          <p:cNvPr id="3" name="Footer Placeholder 2">
            <a:extLst>
              <a:ext uri="{FF2B5EF4-FFF2-40B4-BE49-F238E27FC236}">
                <a16:creationId xmlns:a16="http://schemas.microsoft.com/office/drawing/2014/main" id="{94408046-12D6-49CE-B6EF-A865FBD79086}"/>
              </a:ext>
            </a:extLst>
          </p:cNvPr>
          <p:cNvSpPr>
            <a:spLocks noGrp="1"/>
          </p:cNvSpPr>
          <p:nvPr>
            <p:ph type="ftr" sz="quarter" idx="11"/>
          </p:nvPr>
        </p:nvSpPr>
        <p:spPr/>
        <p:txBody>
          <a:bodyPr/>
          <a:lstStyle/>
          <a:p>
            <a:r>
              <a:rPr lang="en-US"/>
              <a:t>@aahoogendoorn | The Zen of Programming | GOTO 2022</a:t>
            </a:r>
            <a:endParaRPr lang="en-US" dirty="0"/>
          </a:p>
        </p:txBody>
      </p:sp>
      <p:sp>
        <p:nvSpPr>
          <p:cNvPr id="6" name="Title 5">
            <a:extLst>
              <a:ext uri="{FF2B5EF4-FFF2-40B4-BE49-F238E27FC236}">
                <a16:creationId xmlns:a16="http://schemas.microsoft.com/office/drawing/2014/main" id="{5EEA56B7-034C-451C-9476-C4E04CCFA898}"/>
              </a:ext>
            </a:extLst>
          </p:cNvPr>
          <p:cNvSpPr>
            <a:spLocks noGrp="1"/>
          </p:cNvSpPr>
          <p:nvPr>
            <p:ph type="title"/>
          </p:nvPr>
        </p:nvSpPr>
        <p:spPr/>
        <p:txBody>
          <a:bodyPr/>
          <a:lstStyle/>
          <a:p>
            <a:r>
              <a:rPr lang="en-US" dirty="0"/>
              <a:t>The </a:t>
            </a:r>
            <a:r>
              <a:rPr lang="en-US" dirty="0" err="1"/>
              <a:t>zen</a:t>
            </a:r>
            <a:r>
              <a:rPr lang="en-US" dirty="0"/>
              <a:t> of programming</a:t>
            </a:r>
            <a:endParaRPr lang="en-NL" dirty="0"/>
          </a:p>
        </p:txBody>
      </p:sp>
      <p:pic>
        <p:nvPicPr>
          <p:cNvPr id="9" name="Picture 8">
            <a:extLst>
              <a:ext uri="{FF2B5EF4-FFF2-40B4-BE49-F238E27FC236}">
                <a16:creationId xmlns:a16="http://schemas.microsoft.com/office/drawing/2014/main" id="{87E7104D-20BE-4773-89D7-236E4FA37718}"/>
              </a:ext>
            </a:extLst>
          </p:cNvPr>
          <p:cNvPicPr>
            <a:picLocks noChangeAspect="1"/>
          </p:cNvPicPr>
          <p:nvPr/>
        </p:nvPicPr>
        <p:blipFill>
          <a:blip r:embed="rId2"/>
          <a:stretch>
            <a:fillRect/>
          </a:stretch>
        </p:blipFill>
        <p:spPr>
          <a:xfrm>
            <a:off x="391077" y="2414605"/>
            <a:ext cx="11409846" cy="2028790"/>
          </a:xfrm>
          <a:prstGeom prst="rect">
            <a:avLst/>
          </a:prstGeom>
        </p:spPr>
      </p:pic>
      <p:sp>
        <p:nvSpPr>
          <p:cNvPr id="7" name="Oval 6">
            <a:extLst>
              <a:ext uri="{FF2B5EF4-FFF2-40B4-BE49-F238E27FC236}">
                <a16:creationId xmlns:a16="http://schemas.microsoft.com/office/drawing/2014/main" id="{87859C4B-4E8F-4511-AC60-746DFB6002A7}"/>
              </a:ext>
            </a:extLst>
          </p:cNvPr>
          <p:cNvSpPr/>
          <p:nvPr/>
        </p:nvSpPr>
        <p:spPr>
          <a:xfrm rot="356555">
            <a:off x="8418115" y="2864090"/>
            <a:ext cx="3151973" cy="861259"/>
          </a:xfrm>
          <a:prstGeom prst="ellipse">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4209248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83EDC0-5571-5B71-1EB7-42A04D433FF4}"/>
              </a:ext>
            </a:extLst>
          </p:cNvPr>
          <p:cNvSpPr>
            <a:spLocks noGrp="1"/>
          </p:cNvSpPr>
          <p:nvPr>
            <p:ph type="pic" idx="10"/>
          </p:nvPr>
        </p:nvSpPr>
        <p:spPr/>
      </p:sp>
      <p:sp>
        <p:nvSpPr>
          <p:cNvPr id="3" name="Footer Placeholder 2">
            <a:extLst>
              <a:ext uri="{FF2B5EF4-FFF2-40B4-BE49-F238E27FC236}">
                <a16:creationId xmlns:a16="http://schemas.microsoft.com/office/drawing/2014/main" id="{EDF4895C-2508-4D40-A682-7796AC1DB194}"/>
              </a:ext>
            </a:extLst>
          </p:cNvPr>
          <p:cNvSpPr>
            <a:spLocks noGrp="1"/>
          </p:cNvSpPr>
          <p:nvPr>
            <p:ph type="ftr" sz="quarter" idx="11"/>
          </p:nvPr>
        </p:nvSpPr>
        <p:spPr/>
        <p:txBody>
          <a:bodyPr/>
          <a:lstStyle/>
          <a:p>
            <a:r>
              <a:rPr lang="en-US"/>
              <a:t>@aahoogendoorn | The Zen of Programming | GOTO 2022</a:t>
            </a:r>
            <a:endParaRPr lang="en-US" dirty="0"/>
          </a:p>
        </p:txBody>
      </p:sp>
      <p:sp>
        <p:nvSpPr>
          <p:cNvPr id="5" name="Title 4">
            <a:extLst>
              <a:ext uri="{FF2B5EF4-FFF2-40B4-BE49-F238E27FC236}">
                <a16:creationId xmlns:a16="http://schemas.microsoft.com/office/drawing/2014/main" id="{F0B25E85-0D3D-4B1A-8056-DD1074FEDFEA}"/>
              </a:ext>
            </a:extLst>
          </p:cNvPr>
          <p:cNvSpPr>
            <a:spLocks noGrp="1"/>
          </p:cNvSpPr>
          <p:nvPr>
            <p:ph type="ctrTitle"/>
          </p:nvPr>
        </p:nvSpPr>
        <p:spPr/>
        <p:txBody>
          <a:bodyPr/>
          <a:lstStyle/>
          <a:p>
            <a:r>
              <a:rPr lang="en-US" dirty="0"/>
              <a:t>The </a:t>
            </a:r>
            <a:r>
              <a:rPr lang="en-US" dirty="0" err="1"/>
              <a:t>zen</a:t>
            </a:r>
            <a:r>
              <a:rPr lang="en-US" dirty="0"/>
              <a:t> of programming</a:t>
            </a:r>
            <a:endParaRPr lang="en-NL" dirty="0"/>
          </a:p>
        </p:txBody>
      </p:sp>
      <p:sp>
        <p:nvSpPr>
          <p:cNvPr id="6" name="Subtitle 5">
            <a:extLst>
              <a:ext uri="{FF2B5EF4-FFF2-40B4-BE49-F238E27FC236}">
                <a16:creationId xmlns:a16="http://schemas.microsoft.com/office/drawing/2014/main" id="{9F594E92-216D-4317-808E-CB6D6BE54714}"/>
              </a:ext>
            </a:extLst>
          </p:cNvPr>
          <p:cNvSpPr>
            <a:spLocks noGrp="1"/>
          </p:cNvSpPr>
          <p:nvPr>
            <p:ph type="subTitle" idx="1"/>
          </p:nvPr>
        </p:nvSpPr>
        <p:spPr/>
        <p:txBody>
          <a:bodyPr/>
          <a:lstStyle/>
          <a:p>
            <a:r>
              <a:rPr lang="en-US" dirty="0"/>
              <a:t>You become one with the code, lost in the rhythm of the tasks at hand</a:t>
            </a:r>
            <a:endParaRPr lang="en-NL" dirty="0"/>
          </a:p>
        </p:txBody>
      </p:sp>
    </p:spTree>
    <p:extLst>
      <p:ext uri="{BB962C8B-B14F-4D97-AF65-F5344CB8AC3E}">
        <p14:creationId xmlns:p14="http://schemas.microsoft.com/office/powerpoint/2010/main" val="520887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omplex maths formulae on a blackboard">
            <a:extLst>
              <a:ext uri="{FF2B5EF4-FFF2-40B4-BE49-F238E27FC236}">
                <a16:creationId xmlns:a16="http://schemas.microsoft.com/office/drawing/2014/main" id="{11BEC857-5FC8-48AC-9858-948A0231ECF1}"/>
              </a:ext>
            </a:extLst>
          </p:cNvPr>
          <p:cNvPicPr>
            <a:picLocks noChangeAspect="1"/>
          </p:cNvPicPr>
          <p:nvPr/>
        </p:nvPicPr>
        <p:blipFill rotWithShape="1">
          <a:blip r:embed="rId2"/>
          <a:srcRect t="23758" b="10286"/>
          <a:stretch/>
        </p:blipFill>
        <p:spPr>
          <a:xfrm>
            <a:off x="-76200" y="457200"/>
            <a:ext cx="12344400" cy="5943600"/>
          </a:xfrm>
          <a:prstGeom prst="roundRect">
            <a:avLst>
              <a:gd name="adj" fmla="val 0"/>
            </a:avLst>
          </a:prstGeom>
          <a:noFill/>
          <a:ln w="3175" cap="sq" cmpd="sng">
            <a:noFill/>
          </a:ln>
          <a:effectLst/>
          <a:scene3d>
            <a:camera prst="orthographicFront">
              <a:rot lat="0" lon="0" rev="0"/>
            </a:camera>
            <a:lightRig rig="twoPt" dir="t"/>
          </a:scene3d>
          <a:sp3d/>
        </p:spPr>
      </p:pic>
      <p:sp>
        <p:nvSpPr>
          <p:cNvPr id="5" name="Title 4">
            <a:extLst>
              <a:ext uri="{FF2B5EF4-FFF2-40B4-BE49-F238E27FC236}">
                <a16:creationId xmlns:a16="http://schemas.microsoft.com/office/drawing/2014/main" id="{89E5E078-252A-4262-A7E6-C8BEBE6DECB8}"/>
              </a:ext>
            </a:extLst>
          </p:cNvPr>
          <p:cNvSpPr>
            <a:spLocks noGrp="1"/>
          </p:cNvSpPr>
          <p:nvPr>
            <p:ph type="ctrTitle"/>
          </p:nvPr>
        </p:nvSpPr>
        <p:spPr>
          <a:xfrm>
            <a:off x="0" y="2606105"/>
            <a:ext cx="12192000" cy="1605985"/>
          </a:xfrm>
        </p:spPr>
        <p:txBody>
          <a:bodyPr anchor="b">
            <a:normAutofit/>
          </a:bodyPr>
          <a:lstStyle/>
          <a:p>
            <a:r>
              <a:rPr lang="en-US"/>
              <a:t>How does learning work?</a:t>
            </a:r>
            <a:endParaRPr lang="en-NL" dirty="0"/>
          </a:p>
        </p:txBody>
      </p:sp>
      <p:sp>
        <p:nvSpPr>
          <p:cNvPr id="20" name="Subtitle 3">
            <a:extLst>
              <a:ext uri="{FF2B5EF4-FFF2-40B4-BE49-F238E27FC236}">
                <a16:creationId xmlns:a16="http://schemas.microsoft.com/office/drawing/2014/main" id="{5125414F-CA1B-4A62-BAAF-661BDCB08835}"/>
              </a:ext>
            </a:extLst>
          </p:cNvPr>
          <p:cNvSpPr>
            <a:spLocks noGrp="1"/>
          </p:cNvSpPr>
          <p:nvPr>
            <p:ph type="subTitle" idx="1"/>
          </p:nvPr>
        </p:nvSpPr>
        <p:spPr>
          <a:xfrm>
            <a:off x="-10889" y="4206305"/>
            <a:ext cx="12202889" cy="822895"/>
          </a:xfrm>
        </p:spPr>
        <p:txBody>
          <a:bodyPr/>
          <a:lstStyle/>
          <a:p>
            <a:endParaRPr lang="en-US"/>
          </a:p>
        </p:txBody>
      </p:sp>
      <p:sp>
        <p:nvSpPr>
          <p:cNvPr id="3" name="Footer Placeholder 2">
            <a:extLst>
              <a:ext uri="{FF2B5EF4-FFF2-40B4-BE49-F238E27FC236}">
                <a16:creationId xmlns:a16="http://schemas.microsoft.com/office/drawing/2014/main" id="{C1EC1EDE-932A-49D2-A844-981FB21B4F2C}"/>
              </a:ext>
            </a:extLst>
          </p:cNvPr>
          <p:cNvSpPr>
            <a:spLocks noGrp="1"/>
          </p:cNvSpPr>
          <p:nvPr>
            <p:ph type="ftr" sz="quarter" idx="11"/>
          </p:nvPr>
        </p:nvSpPr>
        <p:spPr>
          <a:xfrm>
            <a:off x="0" y="5905036"/>
            <a:ext cx="12192000" cy="648164"/>
          </a:xfrm>
        </p:spPr>
        <p:txBody>
          <a:bodyPr anchor="ctr">
            <a:normAutofit/>
          </a:bodyPr>
          <a:lstStyle/>
          <a:p>
            <a:pPr>
              <a:spcAft>
                <a:spcPts val="600"/>
              </a:spcAft>
            </a:pPr>
            <a:r>
              <a:rPr lang="en-US"/>
              <a:t>@aahoogendoorn | The Zen of Programming | GOTO 2022</a:t>
            </a:r>
          </a:p>
        </p:txBody>
      </p:sp>
    </p:spTree>
    <p:extLst>
      <p:ext uri="{BB962C8B-B14F-4D97-AF65-F5344CB8AC3E}">
        <p14:creationId xmlns:p14="http://schemas.microsoft.com/office/powerpoint/2010/main" val="1849918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92A2121-99C3-4900-B7A5-5E53B75859C2}"/>
              </a:ext>
            </a:extLst>
          </p:cNvPr>
          <p:cNvSpPr>
            <a:spLocks noGrp="1"/>
          </p:cNvSpPr>
          <p:nvPr>
            <p:ph type="pic" idx="10"/>
          </p:nvPr>
        </p:nvSpPr>
        <p:spPr/>
      </p:sp>
      <p:sp>
        <p:nvSpPr>
          <p:cNvPr id="5" name="Footer Placeholder 4">
            <a:extLst>
              <a:ext uri="{FF2B5EF4-FFF2-40B4-BE49-F238E27FC236}">
                <a16:creationId xmlns:a16="http://schemas.microsoft.com/office/drawing/2014/main" id="{1DBEF1F8-EE1C-4EDF-BA80-76802C3FC6C7}"/>
              </a:ext>
            </a:extLst>
          </p:cNvPr>
          <p:cNvSpPr>
            <a:spLocks noGrp="1"/>
          </p:cNvSpPr>
          <p:nvPr>
            <p:ph type="ftr" sz="quarter" idx="11"/>
          </p:nvPr>
        </p:nvSpPr>
        <p:spPr/>
        <p:txBody>
          <a:bodyPr/>
          <a:lstStyle/>
          <a:p>
            <a:r>
              <a:rPr lang="en-US"/>
              <a:t>@aahoogendoorn | The Zen of Programming | GOTO 2022</a:t>
            </a:r>
            <a:endParaRPr lang="en-US" dirty="0"/>
          </a:p>
        </p:txBody>
      </p:sp>
      <p:sp>
        <p:nvSpPr>
          <p:cNvPr id="6" name="Title 5">
            <a:extLst>
              <a:ext uri="{FF2B5EF4-FFF2-40B4-BE49-F238E27FC236}">
                <a16:creationId xmlns:a16="http://schemas.microsoft.com/office/drawing/2014/main" id="{0DF74ABF-0BB8-4628-978B-72B16F2E5CAA}"/>
              </a:ext>
            </a:extLst>
          </p:cNvPr>
          <p:cNvSpPr>
            <a:spLocks noGrp="1"/>
          </p:cNvSpPr>
          <p:nvPr>
            <p:ph type="title"/>
          </p:nvPr>
        </p:nvSpPr>
        <p:spPr/>
        <p:txBody>
          <a:bodyPr/>
          <a:lstStyle/>
          <a:p>
            <a:endParaRPr lang="en-NL"/>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7885" y="656761"/>
            <a:ext cx="3356229" cy="52578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13511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AF58654-C484-44E6-B25F-23AB6D201AF5}"/>
              </a:ext>
            </a:extLst>
          </p:cNvPr>
          <p:cNvSpPr>
            <a:spLocks noGrp="1"/>
          </p:cNvSpPr>
          <p:nvPr>
            <p:ph type="pic" idx="10"/>
          </p:nvPr>
        </p:nvSpPr>
        <p:spPr/>
      </p:sp>
      <p:sp>
        <p:nvSpPr>
          <p:cNvPr id="6" name="Title 5">
            <a:extLst>
              <a:ext uri="{FF2B5EF4-FFF2-40B4-BE49-F238E27FC236}">
                <a16:creationId xmlns:a16="http://schemas.microsoft.com/office/drawing/2014/main" id="{50F5CB30-9947-438D-8688-5F8EA3291B4B}"/>
              </a:ext>
            </a:extLst>
          </p:cNvPr>
          <p:cNvSpPr>
            <a:spLocks noGrp="1"/>
          </p:cNvSpPr>
          <p:nvPr>
            <p:ph type="title"/>
          </p:nvPr>
        </p:nvSpPr>
        <p:spPr/>
        <p:txBody>
          <a:bodyPr/>
          <a:lstStyle/>
          <a:p>
            <a:endParaRPr lang="en-NL"/>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2762" y="1485900"/>
            <a:ext cx="6086475" cy="3886200"/>
          </a:xfrm>
          <a:prstGeom prst="rect">
            <a:avLst/>
          </a:prstGeom>
          <a:ln>
            <a:solidFill>
              <a:schemeClr val="tx1"/>
            </a:solidFill>
          </a:ln>
        </p:spPr>
      </p:pic>
      <p:sp>
        <p:nvSpPr>
          <p:cNvPr id="9" name="Footer Placeholder 8">
            <a:extLst>
              <a:ext uri="{FF2B5EF4-FFF2-40B4-BE49-F238E27FC236}">
                <a16:creationId xmlns:a16="http://schemas.microsoft.com/office/drawing/2014/main" id="{C714DABB-EEBF-4279-90A3-CD8265BCACAE}"/>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1540873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5F0DF64-1743-4B75-BB75-C06C50EA4C45}"/>
              </a:ext>
            </a:extLst>
          </p:cNvPr>
          <p:cNvSpPr>
            <a:spLocks noGrp="1"/>
          </p:cNvSpPr>
          <p:nvPr>
            <p:ph type="pic" idx="10"/>
          </p:nvPr>
        </p:nvSpPr>
        <p:spPr/>
      </p:sp>
      <p:sp>
        <p:nvSpPr>
          <p:cNvPr id="5" name="Title 4">
            <a:extLst>
              <a:ext uri="{FF2B5EF4-FFF2-40B4-BE49-F238E27FC236}">
                <a16:creationId xmlns:a16="http://schemas.microsoft.com/office/drawing/2014/main" id="{FB79AF65-24D3-4D4B-8C24-B10E013BE4AC}"/>
              </a:ext>
            </a:extLst>
          </p:cNvPr>
          <p:cNvSpPr>
            <a:spLocks noGrp="1"/>
          </p:cNvSpPr>
          <p:nvPr>
            <p:ph type="title"/>
          </p:nvPr>
        </p:nvSpPr>
        <p:spPr/>
        <p:txBody>
          <a:bodyPr/>
          <a:lstStyle/>
          <a:p>
            <a:endParaRPr lang="en-NL"/>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7025" y="1528762"/>
            <a:ext cx="6457950" cy="3800475"/>
          </a:xfrm>
          <a:prstGeom prst="rect">
            <a:avLst/>
          </a:prstGeom>
          <a:ln>
            <a:solidFill>
              <a:schemeClr val="tx1"/>
            </a:solidFill>
          </a:ln>
          <a:effectLst>
            <a:outerShdw blurRad="50800" dist="38100" dir="2700000" algn="tl" rotWithShape="0">
              <a:prstClr val="black">
                <a:alpha val="40000"/>
              </a:prstClr>
            </a:outerShdw>
          </a:effectLst>
        </p:spPr>
      </p:pic>
      <p:sp>
        <p:nvSpPr>
          <p:cNvPr id="7" name="Footer Placeholder 6">
            <a:extLst>
              <a:ext uri="{FF2B5EF4-FFF2-40B4-BE49-F238E27FC236}">
                <a16:creationId xmlns:a16="http://schemas.microsoft.com/office/drawing/2014/main" id="{DED1B146-3466-4FC7-A9B6-07A498031E17}"/>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139359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5C0B63F-6E2A-49B3-8163-BA8A9DAC9014}"/>
              </a:ext>
            </a:extLst>
          </p:cNvPr>
          <p:cNvSpPr>
            <a:spLocks noGrp="1"/>
          </p:cNvSpPr>
          <p:nvPr>
            <p:ph type="pic" idx="10"/>
          </p:nvPr>
        </p:nvSpPr>
        <p:spPr/>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0362" y="1414462"/>
            <a:ext cx="6391275" cy="4029075"/>
          </a:xfrm>
          <a:prstGeom prst="rect">
            <a:avLst/>
          </a:prstGeom>
          <a:ln>
            <a:solidFill>
              <a:schemeClr val="tx1"/>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D3179F62-EAC9-4E0C-94B7-2828164DEE6E}"/>
              </a:ext>
            </a:extLst>
          </p:cNvPr>
          <p:cNvSpPr>
            <a:spLocks noGrp="1"/>
          </p:cNvSpPr>
          <p:nvPr>
            <p:ph type="title"/>
          </p:nvPr>
        </p:nvSpPr>
        <p:spPr/>
        <p:txBody>
          <a:bodyPr/>
          <a:lstStyle/>
          <a:p>
            <a:endParaRPr lang="en-NL"/>
          </a:p>
        </p:txBody>
      </p:sp>
      <p:sp>
        <p:nvSpPr>
          <p:cNvPr id="4" name="Footer Placeholder 3">
            <a:extLst>
              <a:ext uri="{FF2B5EF4-FFF2-40B4-BE49-F238E27FC236}">
                <a16:creationId xmlns:a16="http://schemas.microsoft.com/office/drawing/2014/main" id="{E7D4673F-EF1C-4585-9EAF-59E4080483F6}"/>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3195193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BD76D4-5880-4FB6-B84D-4AA0C87F589B}"/>
              </a:ext>
            </a:extLst>
          </p:cNvPr>
          <p:cNvSpPr>
            <a:spLocks noGrp="1"/>
          </p:cNvSpPr>
          <p:nvPr>
            <p:ph type="title"/>
          </p:nvPr>
        </p:nvSpPr>
        <p:spPr/>
        <p:txBody>
          <a:bodyPr/>
          <a:lstStyle/>
          <a:p>
            <a:endParaRPr lang="en-NL"/>
          </a:p>
        </p:txBody>
      </p:sp>
      <p:sp>
        <p:nvSpPr>
          <p:cNvPr id="5" name="Picture Placeholder 4">
            <a:extLst>
              <a:ext uri="{FF2B5EF4-FFF2-40B4-BE49-F238E27FC236}">
                <a16:creationId xmlns:a16="http://schemas.microsoft.com/office/drawing/2014/main" id="{DC1A788F-1017-4031-89AB-1DAD1B084860}"/>
              </a:ext>
            </a:extLst>
          </p:cNvPr>
          <p:cNvSpPr>
            <a:spLocks noGrp="1"/>
          </p:cNvSpPr>
          <p:nvPr>
            <p:ph type="pic" idx="10"/>
          </p:nvPr>
        </p:nvSpPr>
        <p:spPr/>
      </p:sp>
      <p:pic>
        <p:nvPicPr>
          <p:cNvPr id="7" name="Picture Placeholder 7">
            <a:extLst>
              <a:ext uri="{FF2B5EF4-FFF2-40B4-BE49-F238E27FC236}">
                <a16:creationId xmlns:a16="http://schemas.microsoft.com/office/drawing/2014/main" id="{98BB4815-FD47-4242-9525-C58AA49ED5F3}"/>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943225" y="1509712"/>
            <a:ext cx="6305550" cy="3838575"/>
          </a:xfrm>
          <a:prstGeom prst="rect">
            <a:avLst/>
          </a:prstGeom>
          <a:ln>
            <a:solidFill>
              <a:schemeClr val="tx1"/>
            </a:solidFill>
          </a:ln>
          <a:effectLst>
            <a:outerShdw blurRad="50800" dist="38100" dir="2700000" algn="tl" rotWithShape="0">
              <a:prstClr val="black">
                <a:alpha val="40000"/>
              </a:prstClr>
            </a:outerShdw>
          </a:effectLst>
        </p:spPr>
      </p:pic>
      <p:sp>
        <p:nvSpPr>
          <p:cNvPr id="6" name="Oval 5">
            <a:extLst>
              <a:ext uri="{FF2B5EF4-FFF2-40B4-BE49-F238E27FC236}">
                <a16:creationId xmlns:a16="http://schemas.microsoft.com/office/drawing/2014/main" id="{B5AC8DAE-9044-4203-92EE-2705C17CAF5E}"/>
              </a:ext>
            </a:extLst>
          </p:cNvPr>
          <p:cNvSpPr/>
          <p:nvPr/>
        </p:nvSpPr>
        <p:spPr>
          <a:xfrm>
            <a:off x="5638800" y="3048000"/>
            <a:ext cx="1295400" cy="990600"/>
          </a:xfrm>
          <a:prstGeom prst="ellipse">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
        <p:nvSpPr>
          <p:cNvPr id="9" name="Footer Placeholder 8">
            <a:extLst>
              <a:ext uri="{FF2B5EF4-FFF2-40B4-BE49-F238E27FC236}">
                <a16:creationId xmlns:a16="http://schemas.microsoft.com/office/drawing/2014/main" id="{C09BA650-5261-4EBE-9776-94F04346C7A0}"/>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3586631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5273CAB-E3EA-40C7-8B3E-7661CF7206A5}"/>
              </a:ext>
            </a:extLst>
          </p:cNvPr>
          <p:cNvSpPr>
            <a:spLocks noGrp="1"/>
          </p:cNvSpPr>
          <p:nvPr>
            <p:ph type="pic" idx="13"/>
          </p:nvPr>
        </p:nvSpPr>
        <p:spPr/>
      </p:sp>
      <p:sp>
        <p:nvSpPr>
          <p:cNvPr id="3" name="Title 2"/>
          <p:cNvSpPr>
            <a:spLocks noGrp="1"/>
          </p:cNvSpPr>
          <p:nvPr>
            <p:ph type="title"/>
          </p:nvPr>
        </p:nvSpPr>
        <p:spPr>
          <a:xfrm>
            <a:off x="3352799" y="1828799"/>
            <a:ext cx="7458741" cy="3200401"/>
          </a:xfrm>
        </p:spPr>
        <p:txBody>
          <a:bodyPr>
            <a:noAutofit/>
          </a:bodyPr>
          <a:lstStyle/>
          <a:p>
            <a:r>
              <a:rPr lang="en-US" sz="2000" dirty="0"/>
              <a:t>“Whenever I suggest stepping back, easing up, laughing a little at ourselves, and going outside our own field, somebody objects, saying, ‘But software is different. We have to work harder, concentrate more, because nothing is as complex as software.’ </a:t>
            </a:r>
            <a:br>
              <a:rPr lang="en-US" sz="2000" dirty="0"/>
            </a:br>
            <a:br>
              <a:rPr lang="en-US" sz="2000" dirty="0"/>
            </a:br>
            <a:r>
              <a:rPr lang="en-US" sz="2000" dirty="0"/>
              <a:t>Well, of course software is different, and more complex than anything people have ever before attempted to engineer. But that’s why we have to loosen our structures, not tighten them. That’s why we must learn from any place we can, any way we can.” </a:t>
            </a:r>
          </a:p>
        </p:txBody>
      </p:sp>
      <p:sp>
        <p:nvSpPr>
          <p:cNvPr id="8" name="Subtitle 7"/>
          <p:cNvSpPr>
            <a:spLocks noGrp="1"/>
          </p:cNvSpPr>
          <p:nvPr>
            <p:ph type="body" idx="1"/>
          </p:nvPr>
        </p:nvSpPr>
        <p:spPr/>
        <p:txBody>
          <a:bodyPr>
            <a:normAutofit/>
          </a:bodyPr>
          <a:lstStyle/>
          <a:p>
            <a:r>
              <a:rPr lang="en-US"/>
              <a:t>Gerald Weinberg</a:t>
            </a:r>
            <a:endParaRPr lang="en-US" dirty="0"/>
          </a:p>
        </p:txBody>
      </p:sp>
      <p:pic>
        <p:nvPicPr>
          <p:cNvPr id="5" name="Picture Placeholder 4"/>
          <p:cNvPicPr>
            <a:picLocks noGrp="1" noChangeAspect="1"/>
          </p:cNvPicPr>
          <p:nvPr>
            <p:ph type="pic" sz="quarter" idx="10"/>
          </p:nvPr>
        </p:nvPicPr>
        <p:blipFill rotWithShape="1">
          <a:blip r:embed="rId2"/>
          <a:srcRect l="3512" r="3512"/>
          <a:stretch/>
        </p:blipFill>
        <p:spPr/>
      </p:pic>
      <p:sp>
        <p:nvSpPr>
          <p:cNvPr id="6" name="Rectangle: Rounded Corners 5">
            <a:extLst>
              <a:ext uri="{FF2B5EF4-FFF2-40B4-BE49-F238E27FC236}">
                <a16:creationId xmlns:a16="http://schemas.microsoft.com/office/drawing/2014/main" id="{94BCB5F6-1C77-4E6A-8414-5D7B01273961}"/>
              </a:ext>
            </a:extLst>
          </p:cNvPr>
          <p:cNvSpPr/>
          <p:nvPr/>
        </p:nvSpPr>
        <p:spPr>
          <a:xfrm>
            <a:off x="3200400" y="3962400"/>
            <a:ext cx="7315200" cy="7620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
        <p:nvSpPr>
          <p:cNvPr id="9" name="Footer Placeholder 8">
            <a:extLst>
              <a:ext uri="{FF2B5EF4-FFF2-40B4-BE49-F238E27FC236}">
                <a16:creationId xmlns:a16="http://schemas.microsoft.com/office/drawing/2014/main" id="{A00A9F93-89D3-409B-930C-4CFCA5D13AE6}"/>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175388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B9C7587-01C2-8EB7-6AF7-5A5D062F813C}"/>
              </a:ext>
            </a:extLst>
          </p:cNvPr>
          <p:cNvSpPr>
            <a:spLocks noGrp="1"/>
          </p:cNvSpPr>
          <p:nvPr>
            <p:ph type="pic" idx="10"/>
          </p:nvPr>
        </p:nvSpPr>
        <p:spPr/>
      </p:sp>
      <p:sp>
        <p:nvSpPr>
          <p:cNvPr id="3" name="Footer Placeholder 2">
            <a:extLst>
              <a:ext uri="{FF2B5EF4-FFF2-40B4-BE49-F238E27FC236}">
                <a16:creationId xmlns:a16="http://schemas.microsoft.com/office/drawing/2014/main" id="{5B8A44EB-788C-498E-9483-8215E3CC4A51}"/>
              </a:ext>
            </a:extLst>
          </p:cNvPr>
          <p:cNvSpPr>
            <a:spLocks noGrp="1"/>
          </p:cNvSpPr>
          <p:nvPr>
            <p:ph type="ftr" sz="quarter" idx="11"/>
          </p:nvPr>
        </p:nvSpPr>
        <p:spPr/>
        <p:txBody>
          <a:bodyPr/>
          <a:lstStyle/>
          <a:p>
            <a:r>
              <a:rPr lang="en-US"/>
              <a:t>@aahoogendoorn | The Zen of Programming | GOTO 2022</a:t>
            </a:r>
            <a:endParaRPr lang="en-US" dirty="0"/>
          </a:p>
        </p:txBody>
      </p:sp>
      <p:sp>
        <p:nvSpPr>
          <p:cNvPr id="5" name="Title 4">
            <a:extLst>
              <a:ext uri="{FF2B5EF4-FFF2-40B4-BE49-F238E27FC236}">
                <a16:creationId xmlns:a16="http://schemas.microsoft.com/office/drawing/2014/main" id="{D0D23934-FF76-4088-8444-9B6D8F708AD9}"/>
              </a:ext>
            </a:extLst>
          </p:cNvPr>
          <p:cNvSpPr>
            <a:spLocks noGrp="1"/>
          </p:cNvSpPr>
          <p:nvPr>
            <p:ph type="ctrTitle"/>
          </p:nvPr>
        </p:nvSpPr>
        <p:spPr/>
        <p:txBody>
          <a:bodyPr/>
          <a:lstStyle/>
          <a:p>
            <a:r>
              <a:rPr lang="en-US" dirty="0"/>
              <a:t>Learning and unlearning</a:t>
            </a:r>
            <a:endParaRPr lang="en-NL" dirty="0"/>
          </a:p>
        </p:txBody>
      </p:sp>
      <p:sp>
        <p:nvSpPr>
          <p:cNvPr id="8" name="Subtitle 7">
            <a:extLst>
              <a:ext uri="{FF2B5EF4-FFF2-40B4-BE49-F238E27FC236}">
                <a16:creationId xmlns:a16="http://schemas.microsoft.com/office/drawing/2014/main" id="{A44781C2-31CB-D9F1-68C7-E3F25185AC41}"/>
              </a:ext>
            </a:extLst>
          </p:cNvPr>
          <p:cNvSpPr>
            <a:spLocks noGrp="1"/>
          </p:cNvSpPr>
          <p:nvPr>
            <p:ph type="subTitle" idx="1"/>
          </p:nvPr>
        </p:nvSpPr>
        <p:spPr/>
        <p:txBody>
          <a:bodyPr/>
          <a:lstStyle/>
          <a:p>
            <a:endParaRPr lang="en-NL"/>
          </a:p>
        </p:txBody>
      </p:sp>
    </p:spTree>
    <p:extLst>
      <p:ext uri="{BB962C8B-B14F-4D97-AF65-F5344CB8AC3E}">
        <p14:creationId xmlns:p14="http://schemas.microsoft.com/office/powerpoint/2010/main" val="1338577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C395281B-DB0E-481E-8DBB-862E1D7ACEA2}"/>
              </a:ext>
            </a:extLst>
          </p:cNvPr>
          <p:cNvSpPr>
            <a:spLocks noGrp="1"/>
          </p:cNvSpPr>
          <p:nvPr>
            <p:ph type="pic" idx="10"/>
          </p:nvPr>
        </p:nvSpPr>
        <p:spPr/>
      </p:sp>
      <p:sp>
        <p:nvSpPr>
          <p:cNvPr id="3" name="Footer Placeholder 2">
            <a:extLst>
              <a:ext uri="{FF2B5EF4-FFF2-40B4-BE49-F238E27FC236}">
                <a16:creationId xmlns:a16="http://schemas.microsoft.com/office/drawing/2014/main" id="{638141F9-4217-4427-A9FE-0FFC5528EDA9}"/>
              </a:ext>
            </a:extLst>
          </p:cNvPr>
          <p:cNvSpPr>
            <a:spLocks noGrp="1"/>
          </p:cNvSpPr>
          <p:nvPr>
            <p:ph type="ftr" sz="quarter" idx="11"/>
          </p:nvPr>
        </p:nvSpPr>
        <p:spPr/>
        <p:txBody>
          <a:bodyPr/>
          <a:lstStyle/>
          <a:p>
            <a:r>
              <a:rPr lang="en-US"/>
              <a:t>@aahoogendoorn | The Zen of Programming | GOTO 2022</a:t>
            </a:r>
            <a:endParaRPr lang="en-US" dirty="0"/>
          </a:p>
        </p:txBody>
      </p:sp>
      <p:pic>
        <p:nvPicPr>
          <p:cNvPr id="1026" name="Picture 2" descr="No alternative text description for this image">
            <a:extLst>
              <a:ext uri="{FF2B5EF4-FFF2-40B4-BE49-F238E27FC236}">
                <a16:creationId xmlns:a16="http://schemas.microsoft.com/office/drawing/2014/main" id="{5F4FCF74-FD5B-48CC-9BA4-5E90D385D0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5013" y="609600"/>
            <a:ext cx="6901974" cy="5381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2513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C3295BE-FCDB-42DC-BD5A-991169233424}"/>
              </a:ext>
            </a:extLst>
          </p:cNvPr>
          <p:cNvSpPr>
            <a:spLocks noGrp="1"/>
          </p:cNvSpPr>
          <p:nvPr>
            <p:ph type="pic" idx="10"/>
          </p:nvPr>
        </p:nvSpPr>
        <p:spPr/>
      </p:sp>
      <p:sp>
        <p:nvSpPr>
          <p:cNvPr id="3" name="Footer Placeholder 2">
            <a:extLst>
              <a:ext uri="{FF2B5EF4-FFF2-40B4-BE49-F238E27FC236}">
                <a16:creationId xmlns:a16="http://schemas.microsoft.com/office/drawing/2014/main" id="{1C58C7D2-1AA3-49CB-A464-61423AC7473C}"/>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96C9C598-C448-44FC-A195-65756EF6F4ED}"/>
              </a:ext>
            </a:extLst>
          </p:cNvPr>
          <p:cNvSpPr>
            <a:spLocks noGrp="1"/>
          </p:cNvSpPr>
          <p:nvPr>
            <p:ph type="ctrTitle"/>
          </p:nvPr>
        </p:nvSpPr>
        <p:spPr/>
        <p:txBody>
          <a:bodyPr/>
          <a:lstStyle/>
          <a:p>
            <a:r>
              <a:rPr lang="en-US" dirty="0"/>
              <a:t>a quest for super simple code</a:t>
            </a:r>
            <a:endParaRPr lang="en-NL" dirty="0"/>
          </a:p>
        </p:txBody>
      </p:sp>
      <p:sp>
        <p:nvSpPr>
          <p:cNvPr id="5" name="Subtitle 4">
            <a:extLst>
              <a:ext uri="{FF2B5EF4-FFF2-40B4-BE49-F238E27FC236}">
                <a16:creationId xmlns:a16="http://schemas.microsoft.com/office/drawing/2014/main" id="{8E44838A-1CB5-4B26-9B50-2619FFD0DE24}"/>
              </a:ext>
            </a:extLst>
          </p:cNvPr>
          <p:cNvSpPr>
            <a:spLocks noGrp="1"/>
          </p:cNvSpPr>
          <p:nvPr>
            <p:ph type="subTitle" idx="1"/>
          </p:nvPr>
        </p:nvSpPr>
        <p:spPr/>
        <p:txBody>
          <a:bodyPr/>
          <a:lstStyle/>
          <a:p>
            <a:endParaRPr lang="en-NL"/>
          </a:p>
        </p:txBody>
      </p:sp>
    </p:spTree>
    <p:extLst>
      <p:ext uri="{BB962C8B-B14F-4D97-AF65-F5344CB8AC3E}">
        <p14:creationId xmlns:p14="http://schemas.microsoft.com/office/powerpoint/2010/main" val="1397795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08BDDAD-EBB5-4A49-A777-B20FA2540AEE}"/>
              </a:ext>
            </a:extLst>
          </p:cNvPr>
          <p:cNvPicPr>
            <a:picLocks noGrp="1" noChangeAspect="1"/>
          </p:cNvPicPr>
          <p:nvPr>
            <p:ph type="pic" idx="10"/>
          </p:nvPr>
        </p:nvPicPr>
        <p:blipFill rotWithShape="1">
          <a:blip r:embed="rId2"/>
          <a:srcRect t="17901" b="17901"/>
          <a:stretch/>
        </p:blipFill>
        <p:spPr/>
      </p:pic>
      <p:sp>
        <p:nvSpPr>
          <p:cNvPr id="5" name="Title 4">
            <a:extLst>
              <a:ext uri="{FF2B5EF4-FFF2-40B4-BE49-F238E27FC236}">
                <a16:creationId xmlns:a16="http://schemas.microsoft.com/office/drawing/2014/main" id="{49292FCE-9FE4-4555-8ED9-A0EE7A715ABF}"/>
              </a:ext>
            </a:extLst>
          </p:cNvPr>
          <p:cNvSpPr>
            <a:spLocks noGrp="1"/>
          </p:cNvSpPr>
          <p:nvPr>
            <p:ph type="ctrTitle"/>
          </p:nvPr>
        </p:nvSpPr>
        <p:spPr/>
        <p:txBody>
          <a:bodyPr/>
          <a:lstStyle/>
          <a:p>
            <a:r>
              <a:rPr lang="en-US" dirty="0"/>
              <a:t>You are never there</a:t>
            </a:r>
            <a:endParaRPr lang="en-NL" dirty="0"/>
          </a:p>
        </p:txBody>
      </p:sp>
      <p:sp>
        <p:nvSpPr>
          <p:cNvPr id="6" name="Subtitle 5">
            <a:extLst>
              <a:ext uri="{FF2B5EF4-FFF2-40B4-BE49-F238E27FC236}">
                <a16:creationId xmlns:a16="http://schemas.microsoft.com/office/drawing/2014/main" id="{90C9A3F9-6B51-4FCE-A1EF-F7AAEB292671}"/>
              </a:ext>
            </a:extLst>
          </p:cNvPr>
          <p:cNvSpPr>
            <a:spLocks noGrp="1"/>
          </p:cNvSpPr>
          <p:nvPr>
            <p:ph type="subTitle" idx="1"/>
          </p:nvPr>
        </p:nvSpPr>
        <p:spPr/>
        <p:txBody>
          <a:bodyPr/>
          <a:lstStyle/>
          <a:p>
            <a:r>
              <a:rPr lang="en-US" dirty="0"/>
              <a:t>We need to become life-long learners</a:t>
            </a:r>
            <a:endParaRPr lang="en-NL" dirty="0"/>
          </a:p>
        </p:txBody>
      </p:sp>
      <p:sp>
        <p:nvSpPr>
          <p:cNvPr id="3" name="Footer Placeholder 2">
            <a:extLst>
              <a:ext uri="{FF2B5EF4-FFF2-40B4-BE49-F238E27FC236}">
                <a16:creationId xmlns:a16="http://schemas.microsoft.com/office/drawing/2014/main" id="{31EDBDF8-AEA8-4C8E-A120-DFC7C33A165D}"/>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4040189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7C53E3D-3781-4EB3-9F8D-094AE3402A1F}"/>
              </a:ext>
            </a:extLst>
          </p:cNvPr>
          <p:cNvSpPr>
            <a:spLocks noGrp="1"/>
          </p:cNvSpPr>
          <p:nvPr>
            <p:ph type="pic" idx="10"/>
          </p:nvPr>
        </p:nvSpPr>
        <p:spPr/>
      </p:sp>
      <p:sp>
        <p:nvSpPr>
          <p:cNvPr id="5" name="Title 4">
            <a:extLst>
              <a:ext uri="{FF2B5EF4-FFF2-40B4-BE49-F238E27FC236}">
                <a16:creationId xmlns:a16="http://schemas.microsoft.com/office/drawing/2014/main" id="{BAC1263C-7DF1-4037-AA86-69EC864AFF13}"/>
              </a:ext>
            </a:extLst>
          </p:cNvPr>
          <p:cNvSpPr>
            <a:spLocks noGrp="1"/>
          </p:cNvSpPr>
          <p:nvPr>
            <p:ph type="ctrTitle"/>
          </p:nvPr>
        </p:nvSpPr>
        <p:spPr/>
        <p:txBody>
          <a:bodyPr/>
          <a:lstStyle/>
          <a:p>
            <a:r>
              <a:rPr lang="en-US" dirty="0"/>
              <a:t>Now what?</a:t>
            </a:r>
            <a:endParaRPr lang="en-NL" dirty="0"/>
          </a:p>
        </p:txBody>
      </p:sp>
      <p:sp>
        <p:nvSpPr>
          <p:cNvPr id="6" name="Subtitle 5">
            <a:extLst>
              <a:ext uri="{FF2B5EF4-FFF2-40B4-BE49-F238E27FC236}">
                <a16:creationId xmlns:a16="http://schemas.microsoft.com/office/drawing/2014/main" id="{92FB647D-6EE0-44FD-A357-D303FADE06F2}"/>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2FCF0A12-4ACD-4CFC-8CDB-A800FBBB67F0}"/>
              </a:ext>
            </a:extLst>
          </p:cNvPr>
          <p:cNvSpPr>
            <a:spLocks noGrp="1"/>
          </p:cNvSpPr>
          <p:nvPr>
            <p:ph type="ftr" sz="quarter" idx="11"/>
          </p:nvPr>
        </p:nvSpPr>
        <p:spPr/>
        <p:txBody>
          <a:bodyPr/>
          <a:lstStyle/>
          <a:p>
            <a:r>
              <a:rPr lang="en-US"/>
              <a:t>@aahoogendoorn | The Zen of Programming | GOTO 2022</a:t>
            </a:r>
            <a:endParaRPr lang="en-US" dirty="0"/>
          </a:p>
        </p:txBody>
      </p:sp>
      <p:pic>
        <p:nvPicPr>
          <p:cNvPr id="8194" name="Picture 2" descr="Now What GIFs - Get the best GIF on GIPHY">
            <a:extLst>
              <a:ext uri="{FF2B5EF4-FFF2-40B4-BE49-F238E27FC236}">
                <a16:creationId xmlns:a16="http://schemas.microsoft.com/office/drawing/2014/main" id="{35F1B4C6-564E-4BB7-A2A4-87A491E90BE1}"/>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12202888"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6036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02D6416-0B59-4B22-A282-7400FBAD6485}"/>
              </a:ext>
            </a:extLst>
          </p:cNvPr>
          <p:cNvSpPr>
            <a:spLocks noGrp="1"/>
          </p:cNvSpPr>
          <p:nvPr>
            <p:ph type="pic" idx="10"/>
          </p:nvPr>
        </p:nvSpPr>
        <p:spPr/>
      </p:sp>
      <p:sp>
        <p:nvSpPr>
          <p:cNvPr id="5" name="Title 4">
            <a:extLst>
              <a:ext uri="{FF2B5EF4-FFF2-40B4-BE49-F238E27FC236}">
                <a16:creationId xmlns:a16="http://schemas.microsoft.com/office/drawing/2014/main" id="{ACD81997-2CD0-4112-AEE8-713749C54FAD}"/>
              </a:ext>
            </a:extLst>
          </p:cNvPr>
          <p:cNvSpPr>
            <a:spLocks noGrp="1"/>
          </p:cNvSpPr>
          <p:nvPr>
            <p:ph type="ctrTitle"/>
          </p:nvPr>
        </p:nvSpPr>
        <p:spPr/>
        <p:txBody>
          <a:bodyPr/>
          <a:lstStyle/>
          <a:p>
            <a:endParaRPr lang="en-NL"/>
          </a:p>
        </p:txBody>
      </p:sp>
      <p:sp>
        <p:nvSpPr>
          <p:cNvPr id="8" name="Subtitle 7">
            <a:extLst>
              <a:ext uri="{FF2B5EF4-FFF2-40B4-BE49-F238E27FC236}">
                <a16:creationId xmlns:a16="http://schemas.microsoft.com/office/drawing/2014/main" id="{DA38F38C-6981-4FAF-A7D2-654325205B53}"/>
              </a:ext>
            </a:extLst>
          </p:cNvPr>
          <p:cNvSpPr>
            <a:spLocks noGrp="1"/>
          </p:cNvSpPr>
          <p:nvPr>
            <p:ph type="subTitle" idx="1"/>
          </p:nvPr>
        </p:nvSpPr>
        <p:spPr/>
        <p:txBody>
          <a:bodyPr/>
          <a:lstStyle/>
          <a:p>
            <a:endParaRPr lang="en-NL"/>
          </a:p>
        </p:txBody>
      </p:sp>
      <p:pic>
        <p:nvPicPr>
          <p:cNvPr id="12" name="Picture Placeholder 5">
            <a:extLst>
              <a:ext uri="{FF2B5EF4-FFF2-40B4-BE49-F238E27FC236}">
                <a16:creationId xmlns:a16="http://schemas.microsoft.com/office/drawing/2014/main" id="{3EE8885D-FF88-406A-A014-E28E7E799811}"/>
              </a:ext>
            </a:extLst>
          </p:cNvPr>
          <p:cNvPicPr>
            <a:picLocks noChangeAspect="1"/>
          </p:cNvPicPr>
          <p:nvPr/>
        </p:nvPicPr>
        <p:blipFill rotWithShape="1">
          <a:blip r:embed="rId3">
            <a:extLst>
              <a:ext uri="{28A0092B-C50C-407E-A947-70E740481C1C}">
                <a14:useLocalDpi xmlns:a14="http://schemas.microsoft.com/office/drawing/2010/main" val="0"/>
              </a:ext>
            </a:extLst>
          </a:blip>
          <a:srcRect t="17421" b="17421"/>
          <a:stretch/>
        </p:blipFill>
        <p:spPr>
          <a:xfrm flipH="1">
            <a:off x="-76200" y="411162"/>
            <a:ext cx="13792200" cy="5989638"/>
          </a:xfrm>
          <a:prstGeom prst="rect">
            <a:avLst/>
          </a:prstGeom>
        </p:spPr>
      </p:pic>
      <p:sp>
        <p:nvSpPr>
          <p:cNvPr id="13" name="Title 2">
            <a:extLst>
              <a:ext uri="{FF2B5EF4-FFF2-40B4-BE49-F238E27FC236}">
                <a16:creationId xmlns:a16="http://schemas.microsoft.com/office/drawing/2014/main" id="{B2F3F75F-7858-406A-8312-F7E31B24E294}"/>
              </a:ext>
            </a:extLst>
          </p:cNvPr>
          <p:cNvSpPr txBox="1">
            <a:spLocks/>
          </p:cNvSpPr>
          <p:nvPr/>
        </p:nvSpPr>
        <p:spPr>
          <a:xfrm>
            <a:off x="381000" y="0"/>
            <a:ext cx="11582400" cy="11947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800" b="1" kern="1200" cap="all" baseline="0">
                <a:solidFill>
                  <a:schemeClr val="bg1"/>
                </a:solidFill>
                <a:effectLst>
                  <a:outerShdw blurRad="50800" dist="38100" dir="2700000" algn="tl" rotWithShape="0">
                    <a:prstClr val="black">
                      <a:alpha val="40000"/>
                    </a:prstClr>
                  </a:outerShdw>
                </a:effectLst>
                <a:latin typeface="+mj-lt"/>
                <a:ea typeface="+mj-ea"/>
                <a:cs typeface="+mj-cs"/>
              </a:defRPr>
            </a:lvl1pPr>
          </a:lstStyle>
          <a:p>
            <a:pPr algn="l"/>
            <a:r>
              <a:rPr lang="nl-NL" sz="2800" dirty="0">
                <a:solidFill>
                  <a:schemeClr val="accent6"/>
                </a:solidFill>
                <a:effectLst>
                  <a:outerShdw blurRad="38100" dist="38100" dir="2700000" algn="tl">
                    <a:srgbClr val="000000">
                      <a:alpha val="43137"/>
                    </a:srgbClr>
                  </a:outerShdw>
                </a:effectLst>
              </a:rPr>
              <a:t>Sander Hoogendoorn</a:t>
            </a:r>
            <a:endParaRPr lang="en-US" sz="2800" dirty="0">
              <a:solidFill>
                <a:schemeClr val="accent6"/>
              </a:solidFill>
              <a:effectLst>
                <a:outerShdw blurRad="38100" dist="38100" dir="2700000" algn="tl">
                  <a:srgbClr val="000000">
                    <a:alpha val="43137"/>
                  </a:srgbClr>
                </a:outerShdw>
              </a:effectLst>
            </a:endParaRPr>
          </a:p>
        </p:txBody>
      </p:sp>
      <p:sp>
        <p:nvSpPr>
          <p:cNvPr id="14" name="Content Placeholder 9">
            <a:extLst>
              <a:ext uri="{FF2B5EF4-FFF2-40B4-BE49-F238E27FC236}">
                <a16:creationId xmlns:a16="http://schemas.microsoft.com/office/drawing/2014/main" id="{90434509-9906-40D2-AE45-C36AEF183618}"/>
              </a:ext>
            </a:extLst>
          </p:cNvPr>
          <p:cNvSpPr txBox="1">
            <a:spLocks/>
          </p:cNvSpPr>
          <p:nvPr/>
        </p:nvSpPr>
        <p:spPr>
          <a:xfrm>
            <a:off x="381000" y="1219200"/>
            <a:ext cx="6324600" cy="46863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latin typeface="Tenorite" panose="00000500000000000000" pitchFamily="2" charset="0"/>
              </a:rPr>
              <a:t>Independent dad, speaker, author, traveler</a:t>
            </a:r>
            <a:br>
              <a:rPr lang="en-US" sz="1600" dirty="0">
                <a:latin typeface="Tenorite" panose="00000500000000000000" pitchFamily="2" charset="0"/>
              </a:rPr>
            </a:br>
            <a:r>
              <a:rPr lang="en-US" sz="1600" dirty="0">
                <a:latin typeface="Tenorite" panose="00000500000000000000" pitchFamily="2" charset="0"/>
              </a:rPr>
              <a:t>Serial CTO, mentor, architect, life-long programmer</a:t>
            </a:r>
            <a:endParaRPr lang="en-US" sz="900" b="1" dirty="0">
              <a:latin typeface="Tenorite" panose="00000500000000000000" pitchFamily="2" charset="0"/>
            </a:endParaRPr>
          </a:p>
          <a:p>
            <a:pPr marL="0" indent="0">
              <a:buFont typeface="Arial" panose="020B0604020202020204" pitchFamily="34" charset="0"/>
              <a:buNone/>
            </a:pPr>
            <a:r>
              <a:rPr lang="en-US" sz="1200" cap="all" dirty="0">
                <a:solidFill>
                  <a:schemeClr val="accent6"/>
                </a:solidFill>
                <a:latin typeface="Tenorite" panose="00000500000000000000" pitchFamily="2" charset="0"/>
              </a:rPr>
              <a:t>Currently</a:t>
            </a:r>
            <a:br>
              <a:rPr lang="en-US" sz="1200" cap="all" dirty="0">
                <a:solidFill>
                  <a:schemeClr val="tx2"/>
                </a:solidFill>
                <a:latin typeface="Tenorite" panose="00000500000000000000" pitchFamily="2" charset="0"/>
              </a:rPr>
            </a:br>
            <a:r>
              <a:rPr lang="en-US" sz="1600" dirty="0">
                <a:latin typeface="Tenorite" panose="00000500000000000000" pitchFamily="2" charset="0"/>
              </a:rPr>
              <a:t>CTO ibood.com</a:t>
            </a:r>
          </a:p>
          <a:p>
            <a:pPr marL="0" indent="0">
              <a:buFont typeface="Arial" panose="020B0604020202020204" pitchFamily="34" charset="0"/>
              <a:buNone/>
            </a:pPr>
            <a:r>
              <a:rPr lang="en-US" sz="1200" cap="all" dirty="0">
                <a:solidFill>
                  <a:schemeClr val="accent6"/>
                </a:solidFill>
                <a:latin typeface="Tenorite" panose="00000500000000000000" pitchFamily="2" charset="0"/>
              </a:rPr>
              <a:t>Before</a:t>
            </a:r>
            <a:r>
              <a:rPr lang="en-US" sz="1600" dirty="0">
                <a:latin typeface="Tenorite" panose="00000500000000000000" pitchFamily="2" charset="0"/>
              </a:rPr>
              <a:t> </a:t>
            </a:r>
            <a:br>
              <a:rPr lang="en-US" sz="1600" b="1" dirty="0">
                <a:latin typeface="Tenorite" panose="00000500000000000000" pitchFamily="2" charset="0"/>
              </a:rPr>
            </a:br>
            <a:r>
              <a:rPr lang="en-US" sz="1600" dirty="0">
                <a:latin typeface="Tenorite" panose="00000500000000000000" pitchFamily="2" charset="0"/>
              </a:rPr>
              <a:t>Chief architect </a:t>
            </a:r>
            <a:r>
              <a:rPr lang="en-US" sz="1600" dirty="0" err="1">
                <a:latin typeface="Tenorite" panose="00000500000000000000" pitchFamily="2" charset="0"/>
              </a:rPr>
              <a:t>Quby</a:t>
            </a:r>
            <a:br>
              <a:rPr lang="en-US" sz="1600" dirty="0">
                <a:latin typeface="Tenorite" panose="00000500000000000000" pitchFamily="2" charset="0"/>
              </a:rPr>
            </a:br>
            <a:r>
              <a:rPr lang="en-US" sz="1600" dirty="0">
                <a:latin typeface="Tenorite" panose="00000500000000000000" pitchFamily="2" charset="0"/>
              </a:rPr>
              <a:t>CTO ANVA</a:t>
            </a:r>
            <a:br>
              <a:rPr lang="en-US" sz="1600" dirty="0">
                <a:latin typeface="Tenorite" panose="00000500000000000000" pitchFamily="2" charset="0"/>
              </a:rPr>
            </a:br>
            <a:r>
              <a:rPr lang="en-US" sz="1600" dirty="0">
                <a:latin typeface="Tenorite" panose="00000500000000000000" pitchFamily="2" charset="0"/>
              </a:rPr>
              <a:t>CTO </a:t>
            </a:r>
            <a:r>
              <a:rPr lang="en-US" sz="1600" dirty="0" err="1">
                <a:latin typeface="Tenorite" panose="00000500000000000000" pitchFamily="2" charset="0"/>
              </a:rPr>
              <a:t>Klaverblad</a:t>
            </a:r>
            <a:r>
              <a:rPr lang="en-US" sz="1600" dirty="0">
                <a:latin typeface="Tenorite" panose="00000500000000000000" pitchFamily="2" charset="0"/>
              </a:rPr>
              <a:t> </a:t>
            </a:r>
            <a:r>
              <a:rPr lang="en-US" sz="1600" dirty="0" err="1">
                <a:latin typeface="Tenorite" panose="00000500000000000000" pitchFamily="2" charset="0"/>
              </a:rPr>
              <a:t>Verzekeringen</a:t>
            </a:r>
            <a:r>
              <a:rPr lang="en-US" sz="1600" dirty="0">
                <a:latin typeface="Tenorite" panose="00000500000000000000" pitchFamily="2" charset="0"/>
              </a:rPr>
              <a:t> </a:t>
            </a:r>
            <a:br>
              <a:rPr lang="en-US" sz="1600" dirty="0">
                <a:latin typeface="Tenorite" panose="00000500000000000000" pitchFamily="2" charset="0"/>
              </a:rPr>
            </a:br>
            <a:r>
              <a:rPr lang="en-US" sz="1600" dirty="0">
                <a:latin typeface="Tenorite" panose="00000500000000000000" pitchFamily="2" charset="0"/>
              </a:rPr>
              <a:t>Global agile thought leader Capgemini</a:t>
            </a:r>
          </a:p>
          <a:p>
            <a:pPr marL="0" indent="0">
              <a:buFont typeface="Arial" panose="020B0604020202020204" pitchFamily="34" charset="0"/>
              <a:buNone/>
            </a:pPr>
            <a:endParaRPr lang="nl-NL" sz="1100" dirty="0">
              <a:latin typeface="+mj-lt"/>
            </a:endParaRPr>
          </a:p>
          <a:p>
            <a:pPr marL="0" lvl="1" indent="0">
              <a:buFont typeface="Arial" panose="020B0604020202020204" pitchFamily="34" charset="0"/>
              <a:buNone/>
            </a:pPr>
            <a:r>
              <a:rPr lang="en-US" sz="1600" dirty="0">
                <a:solidFill>
                  <a:schemeClr val="accent6"/>
                </a:solidFill>
                <a:latin typeface="FontAwesome" pitchFamily="50" charset="0"/>
              </a:rPr>
              <a:t></a:t>
            </a:r>
            <a:r>
              <a:rPr lang="en-US" sz="1600" dirty="0">
                <a:latin typeface="FontAwesome" pitchFamily="50" charset="0"/>
              </a:rPr>
              <a:t> </a:t>
            </a:r>
            <a:r>
              <a:rPr lang="nl-NL" sz="1600" dirty="0"/>
              <a:t>sanderhoogendoorn.com</a:t>
            </a:r>
          </a:p>
          <a:p>
            <a:pPr marL="0" lvl="1" indent="0">
              <a:buNone/>
            </a:pPr>
            <a:r>
              <a:rPr lang="en-US" sz="1200" dirty="0">
                <a:solidFill>
                  <a:schemeClr val="accent6"/>
                </a:solidFill>
                <a:latin typeface="FontAwesome" pitchFamily="50" charset="0"/>
              </a:rPr>
              <a:t></a:t>
            </a:r>
            <a:r>
              <a:rPr lang="en-US" sz="1600" dirty="0">
                <a:latin typeface="+mj-lt"/>
              </a:rPr>
              <a:t> </a:t>
            </a:r>
            <a:r>
              <a:rPr lang="en-US" sz="1600" dirty="0"/>
              <a:t>sander@ditisagile.nl</a:t>
            </a:r>
            <a:br>
              <a:rPr lang="en-US" sz="1600" dirty="0"/>
            </a:br>
            <a:endParaRPr lang="nl-NL" sz="600" dirty="0"/>
          </a:p>
          <a:p>
            <a:pPr marL="0" lvl="1" indent="0">
              <a:buFont typeface="Arial" panose="020B0604020202020204" pitchFamily="34" charset="0"/>
              <a:buNone/>
            </a:pPr>
            <a:r>
              <a:rPr lang="en-US" sz="1600" dirty="0">
                <a:solidFill>
                  <a:schemeClr val="accent6"/>
                </a:solidFill>
                <a:latin typeface="FontAwesome" pitchFamily="2" charset="0"/>
              </a:rPr>
              <a:t></a:t>
            </a:r>
            <a:r>
              <a:rPr lang="en-US" sz="1600" dirty="0">
                <a:solidFill>
                  <a:schemeClr val="tx2"/>
                </a:solidFill>
                <a:latin typeface="FontAwesome" pitchFamily="2" charset="0"/>
              </a:rPr>
              <a:t>  </a:t>
            </a:r>
            <a:r>
              <a:rPr lang="nl-NL" sz="1600" dirty="0" err="1"/>
              <a:t>aahoogendoorn</a:t>
            </a:r>
            <a:endParaRPr lang="nl-NL" sz="1600" dirty="0">
              <a:solidFill>
                <a:schemeClr val="tx2"/>
              </a:solidFill>
              <a:latin typeface="FontAwesome" pitchFamily="2" charset="0"/>
            </a:endParaRPr>
          </a:p>
          <a:p>
            <a:pPr marL="0" lvl="1" indent="0">
              <a:buFont typeface="Arial" panose="020B0604020202020204" pitchFamily="34" charset="0"/>
              <a:buNone/>
            </a:pPr>
            <a:r>
              <a:rPr lang="en-US" sz="1600" dirty="0">
                <a:solidFill>
                  <a:schemeClr val="accent6"/>
                </a:solidFill>
                <a:latin typeface="FontAwesome" pitchFamily="50" charset="0"/>
              </a:rPr>
              <a:t></a:t>
            </a:r>
            <a:r>
              <a:rPr lang="en-US" sz="1600" dirty="0">
                <a:latin typeface="+mj-lt"/>
              </a:rPr>
              <a:t> </a:t>
            </a:r>
            <a:r>
              <a:rPr lang="nl-NL" sz="1600" dirty="0" err="1"/>
              <a:t>aahoogendoorn</a:t>
            </a:r>
            <a:endParaRPr lang="nl-NL" sz="1600" dirty="0"/>
          </a:p>
          <a:p>
            <a:pPr marL="0" lvl="1" indent="0">
              <a:buFont typeface="Arial" panose="020B0604020202020204" pitchFamily="34" charset="0"/>
              <a:buNone/>
            </a:pPr>
            <a:r>
              <a:rPr lang="en-US" sz="1600" dirty="0">
                <a:solidFill>
                  <a:schemeClr val="accent6"/>
                </a:solidFill>
                <a:latin typeface="FontAwesome" pitchFamily="50" charset="0"/>
              </a:rPr>
              <a:t></a:t>
            </a:r>
            <a:r>
              <a:rPr lang="en-US" sz="1600" dirty="0">
                <a:latin typeface="+mj-lt"/>
              </a:rPr>
              <a:t> </a:t>
            </a:r>
            <a:r>
              <a:rPr lang="nl-NL" sz="1600" dirty="0"/>
              <a:t>@thisisagile/easy</a:t>
            </a:r>
            <a:r>
              <a:rPr lang="nl-NL" sz="1600" dirty="0">
                <a:latin typeface="+mj-lt"/>
              </a:rPr>
              <a:t> </a:t>
            </a:r>
          </a:p>
        </p:txBody>
      </p:sp>
      <p:sp>
        <p:nvSpPr>
          <p:cNvPr id="2" name="Footer Placeholder 1">
            <a:extLst>
              <a:ext uri="{FF2B5EF4-FFF2-40B4-BE49-F238E27FC236}">
                <a16:creationId xmlns:a16="http://schemas.microsoft.com/office/drawing/2014/main" id="{E4109433-C807-4C85-BC79-A103C1B16CE9}"/>
              </a:ext>
            </a:extLst>
          </p:cNvPr>
          <p:cNvSpPr>
            <a:spLocks noGrp="1"/>
          </p:cNvSpPr>
          <p:nvPr>
            <p:ph type="ftr" sz="quarter" idx="11"/>
          </p:nvPr>
        </p:nvSpPr>
        <p:spPr/>
        <p:txBody>
          <a:bodyPr/>
          <a:lstStyle/>
          <a:p>
            <a:r>
              <a:rPr lang="en-US"/>
              <a:t>@aahoogendoorn | The Zen of Programming | GOTO 2022</a:t>
            </a:r>
            <a:endParaRPr lang="en-US" dirty="0"/>
          </a:p>
        </p:txBody>
      </p:sp>
      <p:sp>
        <p:nvSpPr>
          <p:cNvPr id="10" name="Google Shape;897;p7">
            <a:extLst>
              <a:ext uri="{FF2B5EF4-FFF2-40B4-BE49-F238E27FC236}">
                <a16:creationId xmlns:a16="http://schemas.microsoft.com/office/drawing/2014/main" id="{4B51670A-216F-46A5-AB89-D41AC5A2E1B5}"/>
              </a:ext>
            </a:extLst>
          </p:cNvPr>
          <p:cNvSpPr/>
          <p:nvPr/>
        </p:nvSpPr>
        <p:spPr>
          <a:xfrm>
            <a:off x="-31750" y="6360995"/>
            <a:ext cx="12223750" cy="268405"/>
          </a:xfrm>
          <a:custGeom>
            <a:avLst/>
            <a:gdLst/>
            <a:ahLst/>
            <a:cxnLst/>
            <a:rect l="l" t="t" r="r" b="b"/>
            <a:pathLst>
              <a:path w="235461" h="9604" extrusionOk="0">
                <a:moveTo>
                  <a:pt x="220998" y="1"/>
                </a:moveTo>
                <a:cubicBezTo>
                  <a:pt x="219166" y="1"/>
                  <a:pt x="220161" y="171"/>
                  <a:pt x="218683" y="171"/>
                </a:cubicBezTo>
                <a:cubicBezTo>
                  <a:pt x="218470" y="171"/>
                  <a:pt x="218204" y="167"/>
                  <a:pt x="217871" y="159"/>
                </a:cubicBezTo>
                <a:lnTo>
                  <a:pt x="218212" y="62"/>
                </a:lnTo>
                <a:lnTo>
                  <a:pt x="218212" y="62"/>
                </a:lnTo>
                <a:lnTo>
                  <a:pt x="216476" y="120"/>
                </a:lnTo>
                <a:cubicBezTo>
                  <a:pt x="216448" y="221"/>
                  <a:pt x="216776" y="366"/>
                  <a:pt x="218071" y="366"/>
                </a:cubicBezTo>
                <a:cubicBezTo>
                  <a:pt x="218150" y="366"/>
                  <a:pt x="218233" y="365"/>
                  <a:pt x="218320" y="364"/>
                </a:cubicBezTo>
                <a:lnTo>
                  <a:pt x="218320" y="364"/>
                </a:lnTo>
                <a:cubicBezTo>
                  <a:pt x="217941" y="470"/>
                  <a:pt x="217649" y="500"/>
                  <a:pt x="217296" y="500"/>
                </a:cubicBezTo>
                <a:cubicBezTo>
                  <a:pt x="216846" y="500"/>
                  <a:pt x="216297" y="452"/>
                  <a:pt x="215343" y="452"/>
                </a:cubicBezTo>
                <a:cubicBezTo>
                  <a:pt x="215112" y="452"/>
                  <a:pt x="214857" y="455"/>
                  <a:pt x="214573" y="462"/>
                </a:cubicBezTo>
                <a:cubicBezTo>
                  <a:pt x="214281" y="518"/>
                  <a:pt x="214362" y="528"/>
                  <a:pt x="214575" y="528"/>
                </a:cubicBezTo>
                <a:cubicBezTo>
                  <a:pt x="214695" y="528"/>
                  <a:pt x="214856" y="525"/>
                  <a:pt x="215016" y="525"/>
                </a:cubicBezTo>
                <a:cubicBezTo>
                  <a:pt x="215313" y="525"/>
                  <a:pt x="215608" y="536"/>
                  <a:pt x="215627" y="598"/>
                </a:cubicBezTo>
                <a:cubicBezTo>
                  <a:pt x="215861" y="735"/>
                  <a:pt x="214232" y="745"/>
                  <a:pt x="213042" y="764"/>
                </a:cubicBezTo>
                <a:cubicBezTo>
                  <a:pt x="211091" y="764"/>
                  <a:pt x="212037" y="598"/>
                  <a:pt x="211257" y="491"/>
                </a:cubicBezTo>
                <a:cubicBezTo>
                  <a:pt x="211410" y="483"/>
                  <a:pt x="211774" y="474"/>
                  <a:pt x="212127" y="474"/>
                </a:cubicBezTo>
                <a:cubicBezTo>
                  <a:pt x="212602" y="474"/>
                  <a:pt x="213059" y="489"/>
                  <a:pt x="212964" y="540"/>
                </a:cubicBezTo>
                <a:cubicBezTo>
                  <a:pt x="215364" y="374"/>
                  <a:pt x="211920" y="218"/>
                  <a:pt x="213578" y="101"/>
                </a:cubicBezTo>
                <a:cubicBezTo>
                  <a:pt x="213239" y="84"/>
                  <a:pt x="212965" y="78"/>
                  <a:pt x="212738" y="78"/>
                </a:cubicBezTo>
                <a:cubicBezTo>
                  <a:pt x="211748" y="78"/>
                  <a:pt x="211641" y="207"/>
                  <a:pt x="210896" y="247"/>
                </a:cubicBezTo>
                <a:cubicBezTo>
                  <a:pt x="211383" y="276"/>
                  <a:pt x="210593" y="403"/>
                  <a:pt x="210993" y="462"/>
                </a:cubicBezTo>
                <a:cubicBezTo>
                  <a:pt x="210267" y="557"/>
                  <a:pt x="209765" y="594"/>
                  <a:pt x="209388" y="594"/>
                </a:cubicBezTo>
                <a:cubicBezTo>
                  <a:pt x="208181" y="594"/>
                  <a:pt x="208237" y="223"/>
                  <a:pt x="206285" y="223"/>
                </a:cubicBezTo>
                <a:cubicBezTo>
                  <a:pt x="206162" y="223"/>
                  <a:pt x="206031" y="224"/>
                  <a:pt x="205891" y="228"/>
                </a:cubicBezTo>
                <a:cubicBezTo>
                  <a:pt x="206535" y="501"/>
                  <a:pt x="201803" y="608"/>
                  <a:pt x="204037" y="901"/>
                </a:cubicBezTo>
                <a:cubicBezTo>
                  <a:pt x="203442" y="940"/>
                  <a:pt x="202710" y="987"/>
                  <a:pt x="202048" y="987"/>
                </a:cubicBezTo>
                <a:cubicBezTo>
                  <a:pt x="201897" y="987"/>
                  <a:pt x="201750" y="984"/>
                  <a:pt x="201608" y="979"/>
                </a:cubicBezTo>
                <a:cubicBezTo>
                  <a:pt x="202418" y="793"/>
                  <a:pt x="200243" y="842"/>
                  <a:pt x="201686" y="667"/>
                </a:cubicBezTo>
                <a:lnTo>
                  <a:pt x="200574" y="667"/>
                </a:lnTo>
                <a:lnTo>
                  <a:pt x="202252" y="442"/>
                </a:lnTo>
                <a:cubicBezTo>
                  <a:pt x="201013" y="325"/>
                  <a:pt x="198965" y="198"/>
                  <a:pt x="198301" y="111"/>
                </a:cubicBezTo>
                <a:lnTo>
                  <a:pt x="198301" y="111"/>
                </a:lnTo>
                <a:cubicBezTo>
                  <a:pt x="196692" y="189"/>
                  <a:pt x="198808" y="286"/>
                  <a:pt x="196935" y="325"/>
                </a:cubicBezTo>
                <a:cubicBezTo>
                  <a:pt x="197589" y="237"/>
                  <a:pt x="196438" y="159"/>
                  <a:pt x="195609" y="159"/>
                </a:cubicBezTo>
                <a:cubicBezTo>
                  <a:pt x="197267" y="228"/>
                  <a:pt x="195638" y="413"/>
                  <a:pt x="194594" y="462"/>
                </a:cubicBezTo>
                <a:cubicBezTo>
                  <a:pt x="192945" y="462"/>
                  <a:pt x="191638" y="296"/>
                  <a:pt x="191872" y="247"/>
                </a:cubicBezTo>
                <a:lnTo>
                  <a:pt x="193160" y="120"/>
                </a:lnTo>
                <a:lnTo>
                  <a:pt x="193160" y="120"/>
                </a:lnTo>
                <a:cubicBezTo>
                  <a:pt x="193014" y="133"/>
                  <a:pt x="192910" y="138"/>
                  <a:pt x="192830" y="138"/>
                </a:cubicBezTo>
                <a:cubicBezTo>
                  <a:pt x="192539" y="138"/>
                  <a:pt x="192575" y="72"/>
                  <a:pt x="192079" y="72"/>
                </a:cubicBezTo>
                <a:cubicBezTo>
                  <a:pt x="191977" y="72"/>
                  <a:pt x="191852" y="74"/>
                  <a:pt x="191697" y="81"/>
                </a:cubicBezTo>
                <a:cubicBezTo>
                  <a:pt x="191345" y="179"/>
                  <a:pt x="190585" y="335"/>
                  <a:pt x="190185" y="471"/>
                </a:cubicBezTo>
                <a:cubicBezTo>
                  <a:pt x="190051" y="476"/>
                  <a:pt x="189923" y="479"/>
                  <a:pt x="189799" y="479"/>
                </a:cubicBezTo>
                <a:cubicBezTo>
                  <a:pt x="189045" y="479"/>
                  <a:pt x="188483" y="399"/>
                  <a:pt x="188146" y="399"/>
                </a:cubicBezTo>
                <a:cubicBezTo>
                  <a:pt x="188117" y="399"/>
                  <a:pt x="188090" y="400"/>
                  <a:pt x="188064" y="401"/>
                </a:cubicBezTo>
                <a:lnTo>
                  <a:pt x="188064" y="401"/>
                </a:lnTo>
                <a:lnTo>
                  <a:pt x="189687" y="296"/>
                </a:lnTo>
                <a:lnTo>
                  <a:pt x="189687" y="296"/>
                </a:lnTo>
                <a:cubicBezTo>
                  <a:pt x="189561" y="298"/>
                  <a:pt x="189449" y="299"/>
                  <a:pt x="189347" y="299"/>
                </a:cubicBezTo>
                <a:cubicBezTo>
                  <a:pt x="187856" y="299"/>
                  <a:pt x="188835" y="72"/>
                  <a:pt x="187521" y="72"/>
                </a:cubicBezTo>
                <a:cubicBezTo>
                  <a:pt x="187371" y="72"/>
                  <a:pt x="187191" y="75"/>
                  <a:pt x="186975" y="81"/>
                </a:cubicBezTo>
                <a:lnTo>
                  <a:pt x="186399" y="228"/>
                </a:lnTo>
                <a:cubicBezTo>
                  <a:pt x="186048" y="208"/>
                  <a:pt x="185843" y="159"/>
                  <a:pt x="185980" y="120"/>
                </a:cubicBezTo>
                <a:lnTo>
                  <a:pt x="185980" y="120"/>
                </a:lnTo>
                <a:cubicBezTo>
                  <a:pt x="185492" y="179"/>
                  <a:pt x="184468" y="169"/>
                  <a:pt x="183990" y="198"/>
                </a:cubicBezTo>
                <a:lnTo>
                  <a:pt x="183843" y="111"/>
                </a:lnTo>
                <a:cubicBezTo>
                  <a:pt x="183186" y="152"/>
                  <a:pt x="182400" y="272"/>
                  <a:pt x="181595" y="272"/>
                </a:cubicBezTo>
                <a:cubicBezTo>
                  <a:pt x="181266" y="272"/>
                  <a:pt x="180933" y="252"/>
                  <a:pt x="180605" y="198"/>
                </a:cubicBezTo>
                <a:lnTo>
                  <a:pt x="180605" y="198"/>
                </a:lnTo>
                <a:cubicBezTo>
                  <a:pt x="180927" y="280"/>
                  <a:pt x="181165" y="302"/>
                  <a:pt x="181413" y="302"/>
                </a:cubicBezTo>
                <a:cubicBezTo>
                  <a:pt x="181713" y="302"/>
                  <a:pt x="182028" y="270"/>
                  <a:pt x="182527" y="270"/>
                </a:cubicBezTo>
                <a:cubicBezTo>
                  <a:pt x="182754" y="270"/>
                  <a:pt x="183018" y="276"/>
                  <a:pt x="183336" y="296"/>
                </a:cubicBezTo>
                <a:cubicBezTo>
                  <a:pt x="184331" y="462"/>
                  <a:pt x="181756" y="452"/>
                  <a:pt x="181385" y="481"/>
                </a:cubicBezTo>
                <a:cubicBezTo>
                  <a:pt x="181423" y="395"/>
                  <a:pt x="181132" y="367"/>
                  <a:pt x="180690" y="367"/>
                </a:cubicBezTo>
                <a:cubicBezTo>
                  <a:pt x="179913" y="367"/>
                  <a:pt x="178670" y="452"/>
                  <a:pt x="177929" y="452"/>
                </a:cubicBezTo>
                <a:cubicBezTo>
                  <a:pt x="177903" y="452"/>
                  <a:pt x="177878" y="452"/>
                  <a:pt x="177854" y="452"/>
                </a:cubicBezTo>
                <a:cubicBezTo>
                  <a:pt x="177200" y="364"/>
                  <a:pt x="176624" y="335"/>
                  <a:pt x="176215" y="276"/>
                </a:cubicBezTo>
                <a:lnTo>
                  <a:pt x="175776" y="442"/>
                </a:lnTo>
                <a:cubicBezTo>
                  <a:pt x="175649" y="348"/>
                  <a:pt x="175393" y="317"/>
                  <a:pt x="175062" y="317"/>
                </a:cubicBezTo>
                <a:cubicBezTo>
                  <a:pt x="174431" y="317"/>
                  <a:pt x="173527" y="429"/>
                  <a:pt x="172726" y="429"/>
                </a:cubicBezTo>
                <a:cubicBezTo>
                  <a:pt x="172560" y="429"/>
                  <a:pt x="172398" y="425"/>
                  <a:pt x="172244" y="413"/>
                </a:cubicBezTo>
                <a:cubicBezTo>
                  <a:pt x="172898" y="315"/>
                  <a:pt x="172800" y="189"/>
                  <a:pt x="171903" y="150"/>
                </a:cubicBezTo>
                <a:lnTo>
                  <a:pt x="171903" y="150"/>
                </a:lnTo>
                <a:cubicBezTo>
                  <a:pt x="173112" y="384"/>
                  <a:pt x="169922" y="432"/>
                  <a:pt x="170293" y="598"/>
                </a:cubicBezTo>
                <a:cubicBezTo>
                  <a:pt x="168000" y="511"/>
                  <a:pt x="170820" y="296"/>
                  <a:pt x="170147" y="140"/>
                </a:cubicBezTo>
                <a:lnTo>
                  <a:pt x="170147" y="140"/>
                </a:lnTo>
                <a:cubicBezTo>
                  <a:pt x="169864" y="184"/>
                  <a:pt x="169563" y="198"/>
                  <a:pt x="169258" y="198"/>
                </a:cubicBezTo>
                <a:cubicBezTo>
                  <a:pt x="168720" y="198"/>
                  <a:pt x="168171" y="154"/>
                  <a:pt x="167696" y="154"/>
                </a:cubicBezTo>
                <a:cubicBezTo>
                  <a:pt x="167366" y="154"/>
                  <a:pt x="167071" y="175"/>
                  <a:pt x="166840" y="247"/>
                </a:cubicBezTo>
                <a:cubicBezTo>
                  <a:pt x="168498" y="325"/>
                  <a:pt x="166576" y="403"/>
                  <a:pt x="166235" y="501"/>
                </a:cubicBezTo>
                <a:cubicBezTo>
                  <a:pt x="164147" y="481"/>
                  <a:pt x="166576" y="403"/>
                  <a:pt x="165103" y="315"/>
                </a:cubicBezTo>
                <a:lnTo>
                  <a:pt x="165103" y="315"/>
                </a:lnTo>
                <a:cubicBezTo>
                  <a:pt x="164235" y="345"/>
                  <a:pt x="163093" y="530"/>
                  <a:pt x="164440" y="598"/>
                </a:cubicBezTo>
                <a:cubicBezTo>
                  <a:pt x="164295" y="591"/>
                  <a:pt x="164148" y="588"/>
                  <a:pt x="163998" y="588"/>
                </a:cubicBezTo>
                <a:cubicBezTo>
                  <a:pt x="163201" y="588"/>
                  <a:pt x="162345" y="672"/>
                  <a:pt x="161475" y="672"/>
                </a:cubicBezTo>
                <a:cubicBezTo>
                  <a:pt x="161147" y="672"/>
                  <a:pt x="160818" y="660"/>
                  <a:pt x="160489" y="628"/>
                </a:cubicBezTo>
                <a:cubicBezTo>
                  <a:pt x="159933" y="481"/>
                  <a:pt x="163045" y="559"/>
                  <a:pt x="162254" y="452"/>
                </a:cubicBezTo>
                <a:cubicBezTo>
                  <a:pt x="162217" y="452"/>
                  <a:pt x="162180" y="452"/>
                  <a:pt x="162144" y="452"/>
                </a:cubicBezTo>
                <a:cubicBezTo>
                  <a:pt x="159394" y="452"/>
                  <a:pt x="160766" y="814"/>
                  <a:pt x="158108" y="862"/>
                </a:cubicBezTo>
                <a:cubicBezTo>
                  <a:pt x="159269" y="940"/>
                  <a:pt x="158157" y="1193"/>
                  <a:pt x="156869" y="1281"/>
                </a:cubicBezTo>
                <a:cubicBezTo>
                  <a:pt x="153884" y="1223"/>
                  <a:pt x="158157" y="1193"/>
                  <a:pt x="157025" y="1008"/>
                </a:cubicBezTo>
                <a:lnTo>
                  <a:pt x="157025" y="1008"/>
                </a:lnTo>
                <a:lnTo>
                  <a:pt x="155835" y="1037"/>
                </a:lnTo>
                <a:cubicBezTo>
                  <a:pt x="154187" y="784"/>
                  <a:pt x="159347" y="618"/>
                  <a:pt x="157777" y="413"/>
                </a:cubicBezTo>
                <a:lnTo>
                  <a:pt x="157777" y="413"/>
                </a:lnTo>
                <a:lnTo>
                  <a:pt x="156489" y="501"/>
                </a:lnTo>
                <a:cubicBezTo>
                  <a:pt x="156772" y="432"/>
                  <a:pt x="157182" y="296"/>
                  <a:pt x="156655" y="228"/>
                </a:cubicBezTo>
                <a:lnTo>
                  <a:pt x="156655" y="228"/>
                </a:lnTo>
                <a:cubicBezTo>
                  <a:pt x="156509" y="305"/>
                  <a:pt x="155908" y="324"/>
                  <a:pt x="155261" y="324"/>
                </a:cubicBezTo>
                <a:cubicBezTo>
                  <a:pt x="154658" y="324"/>
                  <a:pt x="154015" y="307"/>
                  <a:pt x="153661" y="307"/>
                </a:cubicBezTo>
                <a:cubicBezTo>
                  <a:pt x="153533" y="307"/>
                  <a:pt x="153442" y="310"/>
                  <a:pt x="153406" y="315"/>
                </a:cubicBezTo>
                <a:cubicBezTo>
                  <a:pt x="153327" y="359"/>
                  <a:pt x="153391" y="373"/>
                  <a:pt x="153513" y="373"/>
                </a:cubicBezTo>
                <a:cubicBezTo>
                  <a:pt x="153693" y="373"/>
                  <a:pt x="153999" y="344"/>
                  <a:pt x="154161" y="344"/>
                </a:cubicBezTo>
                <a:cubicBezTo>
                  <a:pt x="154255" y="344"/>
                  <a:pt x="154300" y="354"/>
                  <a:pt x="154245" y="384"/>
                </a:cubicBezTo>
                <a:cubicBezTo>
                  <a:pt x="153103" y="424"/>
                  <a:pt x="152487" y="602"/>
                  <a:pt x="151084" y="602"/>
                </a:cubicBezTo>
                <a:cubicBezTo>
                  <a:pt x="150808" y="602"/>
                  <a:pt x="150503" y="595"/>
                  <a:pt x="150158" y="579"/>
                </a:cubicBezTo>
                <a:cubicBezTo>
                  <a:pt x="151318" y="481"/>
                  <a:pt x="149719" y="374"/>
                  <a:pt x="150197" y="296"/>
                </a:cubicBezTo>
                <a:cubicBezTo>
                  <a:pt x="150067" y="287"/>
                  <a:pt x="149964" y="284"/>
                  <a:pt x="149882" y="284"/>
                </a:cubicBezTo>
                <a:cubicBezTo>
                  <a:pt x="149409" y="284"/>
                  <a:pt x="149583" y="403"/>
                  <a:pt x="148946" y="403"/>
                </a:cubicBezTo>
                <a:cubicBezTo>
                  <a:pt x="148808" y="403"/>
                  <a:pt x="148631" y="397"/>
                  <a:pt x="148402" y="384"/>
                </a:cubicBezTo>
                <a:lnTo>
                  <a:pt x="148567" y="296"/>
                </a:lnTo>
                <a:cubicBezTo>
                  <a:pt x="147634" y="293"/>
                  <a:pt x="146663" y="290"/>
                  <a:pt x="145669" y="290"/>
                </a:cubicBezTo>
                <a:cubicBezTo>
                  <a:pt x="140813" y="290"/>
                  <a:pt x="135434" y="349"/>
                  <a:pt x="131515" y="657"/>
                </a:cubicBezTo>
                <a:cubicBezTo>
                  <a:pt x="130646" y="501"/>
                  <a:pt x="128881" y="491"/>
                  <a:pt x="126139" y="384"/>
                </a:cubicBezTo>
                <a:lnTo>
                  <a:pt x="126139" y="384"/>
                </a:lnTo>
                <a:cubicBezTo>
                  <a:pt x="127349" y="432"/>
                  <a:pt x="126198" y="540"/>
                  <a:pt x="125515" y="559"/>
                </a:cubicBezTo>
                <a:lnTo>
                  <a:pt x="124198" y="384"/>
                </a:lnTo>
                <a:cubicBezTo>
                  <a:pt x="123853" y="363"/>
                  <a:pt x="123488" y="354"/>
                  <a:pt x="123111" y="354"/>
                </a:cubicBezTo>
                <a:cubicBezTo>
                  <a:pt x="121726" y="354"/>
                  <a:pt x="120193" y="473"/>
                  <a:pt x="119028" y="550"/>
                </a:cubicBezTo>
                <a:cubicBezTo>
                  <a:pt x="118881" y="540"/>
                  <a:pt x="118735" y="501"/>
                  <a:pt x="118608" y="423"/>
                </a:cubicBezTo>
                <a:cubicBezTo>
                  <a:pt x="118320" y="401"/>
                  <a:pt x="118088" y="392"/>
                  <a:pt x="117897" y="392"/>
                </a:cubicBezTo>
                <a:cubicBezTo>
                  <a:pt x="117149" y="392"/>
                  <a:pt x="117024" y="528"/>
                  <a:pt x="116589" y="559"/>
                </a:cubicBezTo>
                <a:lnTo>
                  <a:pt x="115662" y="442"/>
                </a:lnTo>
                <a:lnTo>
                  <a:pt x="115457" y="559"/>
                </a:lnTo>
                <a:cubicBezTo>
                  <a:pt x="115005" y="581"/>
                  <a:pt x="114507" y="593"/>
                  <a:pt x="114044" y="593"/>
                </a:cubicBezTo>
                <a:cubicBezTo>
                  <a:pt x="113037" y="593"/>
                  <a:pt x="112192" y="537"/>
                  <a:pt x="112325" y="403"/>
                </a:cubicBezTo>
                <a:lnTo>
                  <a:pt x="112325" y="403"/>
                </a:lnTo>
                <a:cubicBezTo>
                  <a:pt x="111760" y="442"/>
                  <a:pt x="111213" y="481"/>
                  <a:pt x="111926" y="540"/>
                </a:cubicBezTo>
                <a:cubicBezTo>
                  <a:pt x="111118" y="473"/>
                  <a:pt x="109517" y="445"/>
                  <a:pt x="107814" y="445"/>
                </a:cubicBezTo>
                <a:cubicBezTo>
                  <a:pt x="106514" y="445"/>
                  <a:pt x="105154" y="461"/>
                  <a:pt x="104043" y="491"/>
                </a:cubicBezTo>
                <a:cubicBezTo>
                  <a:pt x="105253" y="540"/>
                  <a:pt x="105145" y="598"/>
                  <a:pt x="105253" y="715"/>
                </a:cubicBezTo>
                <a:cubicBezTo>
                  <a:pt x="105132" y="785"/>
                  <a:pt x="105029" y="805"/>
                  <a:pt x="104910" y="805"/>
                </a:cubicBezTo>
                <a:cubicBezTo>
                  <a:pt x="104743" y="805"/>
                  <a:pt x="104543" y="766"/>
                  <a:pt x="104218" y="766"/>
                </a:cubicBezTo>
                <a:cubicBezTo>
                  <a:pt x="104060" y="766"/>
                  <a:pt x="103872" y="775"/>
                  <a:pt x="103643" y="803"/>
                </a:cubicBezTo>
                <a:cubicBezTo>
                  <a:pt x="103624" y="725"/>
                  <a:pt x="102463" y="647"/>
                  <a:pt x="103702" y="589"/>
                </a:cubicBezTo>
                <a:cubicBezTo>
                  <a:pt x="102324" y="482"/>
                  <a:pt x="100727" y="454"/>
                  <a:pt x="99028" y="454"/>
                </a:cubicBezTo>
                <a:cubicBezTo>
                  <a:pt x="97065" y="454"/>
                  <a:pt x="94968" y="492"/>
                  <a:pt x="92920" y="492"/>
                </a:cubicBezTo>
                <a:cubicBezTo>
                  <a:pt x="92346" y="492"/>
                  <a:pt x="91776" y="489"/>
                  <a:pt x="91214" y="481"/>
                </a:cubicBezTo>
                <a:cubicBezTo>
                  <a:pt x="90346" y="511"/>
                  <a:pt x="90610" y="550"/>
                  <a:pt x="90190" y="608"/>
                </a:cubicBezTo>
                <a:cubicBezTo>
                  <a:pt x="89237" y="533"/>
                  <a:pt x="88208" y="511"/>
                  <a:pt x="87149" y="511"/>
                </a:cubicBezTo>
                <a:cubicBezTo>
                  <a:pt x="85790" y="511"/>
                  <a:pt x="84380" y="546"/>
                  <a:pt x="83009" y="546"/>
                </a:cubicBezTo>
                <a:cubicBezTo>
                  <a:pt x="82407" y="546"/>
                  <a:pt x="81813" y="540"/>
                  <a:pt x="81235" y="520"/>
                </a:cubicBezTo>
                <a:lnTo>
                  <a:pt x="81235" y="520"/>
                </a:lnTo>
                <a:cubicBezTo>
                  <a:pt x="81888" y="608"/>
                  <a:pt x="80971" y="852"/>
                  <a:pt x="79342" y="862"/>
                </a:cubicBezTo>
                <a:cubicBezTo>
                  <a:pt x="79049" y="889"/>
                  <a:pt x="78833" y="901"/>
                  <a:pt x="78670" y="901"/>
                </a:cubicBezTo>
                <a:cubicBezTo>
                  <a:pt x="77845" y="901"/>
                  <a:pt x="78364" y="602"/>
                  <a:pt x="77020" y="520"/>
                </a:cubicBezTo>
                <a:cubicBezTo>
                  <a:pt x="76352" y="586"/>
                  <a:pt x="75175" y="610"/>
                  <a:pt x="74444" y="610"/>
                </a:cubicBezTo>
                <a:cubicBezTo>
                  <a:pt x="74310" y="610"/>
                  <a:pt x="74192" y="610"/>
                  <a:pt x="74093" y="608"/>
                </a:cubicBezTo>
                <a:lnTo>
                  <a:pt x="74152" y="579"/>
                </a:lnTo>
                <a:lnTo>
                  <a:pt x="74152" y="579"/>
                </a:lnTo>
                <a:cubicBezTo>
                  <a:pt x="73401" y="644"/>
                  <a:pt x="72650" y="677"/>
                  <a:pt x="71898" y="677"/>
                </a:cubicBezTo>
                <a:cubicBezTo>
                  <a:pt x="71420" y="677"/>
                  <a:pt x="70942" y="664"/>
                  <a:pt x="70464" y="637"/>
                </a:cubicBezTo>
                <a:lnTo>
                  <a:pt x="70650" y="628"/>
                </a:lnTo>
                <a:cubicBezTo>
                  <a:pt x="69735" y="618"/>
                  <a:pt x="68687" y="520"/>
                  <a:pt x="67726" y="520"/>
                </a:cubicBezTo>
                <a:cubicBezTo>
                  <a:pt x="67683" y="520"/>
                  <a:pt x="67639" y="520"/>
                  <a:pt x="67596" y="520"/>
                </a:cubicBezTo>
                <a:cubicBezTo>
                  <a:pt x="67147" y="676"/>
                  <a:pt x="64718" y="579"/>
                  <a:pt x="64133" y="725"/>
                </a:cubicBezTo>
                <a:cubicBezTo>
                  <a:pt x="64016" y="706"/>
                  <a:pt x="64201" y="696"/>
                  <a:pt x="63928" y="657"/>
                </a:cubicBezTo>
                <a:lnTo>
                  <a:pt x="63850" y="793"/>
                </a:lnTo>
                <a:lnTo>
                  <a:pt x="61870" y="715"/>
                </a:lnTo>
                <a:cubicBezTo>
                  <a:pt x="62299" y="667"/>
                  <a:pt x="62406" y="608"/>
                  <a:pt x="62953" y="569"/>
                </a:cubicBezTo>
                <a:cubicBezTo>
                  <a:pt x="62586" y="552"/>
                  <a:pt x="62326" y="545"/>
                  <a:pt x="62140" y="545"/>
                </a:cubicBezTo>
                <a:cubicBezTo>
                  <a:pt x="61258" y="545"/>
                  <a:pt x="62055" y="708"/>
                  <a:pt x="61128" y="764"/>
                </a:cubicBezTo>
                <a:cubicBezTo>
                  <a:pt x="60735" y="793"/>
                  <a:pt x="60452" y="804"/>
                  <a:pt x="60235" y="804"/>
                </a:cubicBezTo>
                <a:cubicBezTo>
                  <a:pt x="59641" y="804"/>
                  <a:pt x="59543" y="719"/>
                  <a:pt x="59021" y="676"/>
                </a:cubicBezTo>
                <a:cubicBezTo>
                  <a:pt x="59185" y="658"/>
                  <a:pt x="59338" y="652"/>
                  <a:pt x="59482" y="652"/>
                </a:cubicBezTo>
                <a:cubicBezTo>
                  <a:pt x="59828" y="652"/>
                  <a:pt x="60118" y="689"/>
                  <a:pt x="60368" y="689"/>
                </a:cubicBezTo>
                <a:cubicBezTo>
                  <a:pt x="60404" y="689"/>
                  <a:pt x="60440" y="688"/>
                  <a:pt x="60475" y="686"/>
                </a:cubicBezTo>
                <a:cubicBezTo>
                  <a:pt x="61314" y="579"/>
                  <a:pt x="59577" y="637"/>
                  <a:pt x="59558" y="559"/>
                </a:cubicBezTo>
                <a:cubicBezTo>
                  <a:pt x="59270" y="559"/>
                  <a:pt x="59130" y="692"/>
                  <a:pt x="58335" y="692"/>
                </a:cubicBezTo>
                <a:cubicBezTo>
                  <a:pt x="58242" y="692"/>
                  <a:pt x="58139" y="690"/>
                  <a:pt x="58026" y="686"/>
                </a:cubicBezTo>
                <a:cubicBezTo>
                  <a:pt x="57868" y="684"/>
                  <a:pt x="57676" y="684"/>
                  <a:pt x="57466" y="684"/>
                </a:cubicBezTo>
                <a:cubicBezTo>
                  <a:pt x="57361" y="684"/>
                  <a:pt x="57252" y="684"/>
                  <a:pt x="57140" y="684"/>
                </a:cubicBezTo>
                <a:cubicBezTo>
                  <a:pt x="56137" y="684"/>
                  <a:pt x="54953" y="679"/>
                  <a:pt x="55158" y="569"/>
                </a:cubicBezTo>
                <a:lnTo>
                  <a:pt x="55158" y="569"/>
                </a:lnTo>
                <a:cubicBezTo>
                  <a:pt x="54358" y="647"/>
                  <a:pt x="53412" y="628"/>
                  <a:pt x="52807" y="696"/>
                </a:cubicBezTo>
                <a:cubicBezTo>
                  <a:pt x="53568" y="725"/>
                  <a:pt x="54963" y="764"/>
                  <a:pt x="55129" y="852"/>
                </a:cubicBezTo>
                <a:cubicBezTo>
                  <a:pt x="54708" y="864"/>
                  <a:pt x="54038" y="883"/>
                  <a:pt x="53528" y="883"/>
                </a:cubicBezTo>
                <a:cubicBezTo>
                  <a:pt x="53198" y="883"/>
                  <a:pt x="52934" y="875"/>
                  <a:pt x="52846" y="852"/>
                </a:cubicBezTo>
                <a:lnTo>
                  <a:pt x="53402" y="813"/>
                </a:lnTo>
                <a:lnTo>
                  <a:pt x="53402" y="813"/>
                </a:lnTo>
                <a:cubicBezTo>
                  <a:pt x="52864" y="851"/>
                  <a:pt x="50960" y="806"/>
                  <a:pt x="51784" y="927"/>
                </a:cubicBezTo>
                <a:lnTo>
                  <a:pt x="51784" y="927"/>
                </a:lnTo>
                <a:lnTo>
                  <a:pt x="50456" y="745"/>
                </a:lnTo>
                <a:cubicBezTo>
                  <a:pt x="49919" y="852"/>
                  <a:pt x="48475" y="842"/>
                  <a:pt x="47285" y="871"/>
                </a:cubicBezTo>
                <a:cubicBezTo>
                  <a:pt x="47236" y="715"/>
                  <a:pt x="48192" y="550"/>
                  <a:pt x="45978" y="511"/>
                </a:cubicBezTo>
                <a:lnTo>
                  <a:pt x="44076" y="667"/>
                </a:lnTo>
                <a:cubicBezTo>
                  <a:pt x="43906" y="670"/>
                  <a:pt x="43757" y="672"/>
                  <a:pt x="43629" y="672"/>
                </a:cubicBezTo>
                <a:cubicBezTo>
                  <a:pt x="42997" y="672"/>
                  <a:pt x="42844" y="632"/>
                  <a:pt x="42973" y="559"/>
                </a:cubicBezTo>
                <a:cubicBezTo>
                  <a:pt x="42698" y="552"/>
                  <a:pt x="42443" y="549"/>
                  <a:pt x="42208" y="549"/>
                </a:cubicBezTo>
                <a:cubicBezTo>
                  <a:pt x="39869" y="549"/>
                  <a:pt x="39357" y="866"/>
                  <a:pt x="37635" y="866"/>
                </a:cubicBezTo>
                <a:cubicBezTo>
                  <a:pt x="37377" y="866"/>
                  <a:pt x="37092" y="859"/>
                  <a:pt x="36769" y="842"/>
                </a:cubicBezTo>
                <a:cubicBezTo>
                  <a:pt x="37910" y="667"/>
                  <a:pt x="36964" y="647"/>
                  <a:pt x="35754" y="598"/>
                </a:cubicBezTo>
                <a:cubicBezTo>
                  <a:pt x="35705" y="628"/>
                  <a:pt x="35588" y="686"/>
                  <a:pt x="35091" y="696"/>
                </a:cubicBezTo>
                <a:cubicBezTo>
                  <a:pt x="35148" y="709"/>
                  <a:pt x="35207" y="714"/>
                  <a:pt x="35269" y="714"/>
                </a:cubicBezTo>
                <a:cubicBezTo>
                  <a:pt x="35482" y="714"/>
                  <a:pt x="35736" y="653"/>
                  <a:pt x="36134" y="653"/>
                </a:cubicBezTo>
                <a:cubicBezTo>
                  <a:pt x="36304" y="653"/>
                  <a:pt x="36500" y="664"/>
                  <a:pt x="36730" y="696"/>
                </a:cubicBezTo>
                <a:cubicBezTo>
                  <a:pt x="37013" y="803"/>
                  <a:pt x="35627" y="764"/>
                  <a:pt x="35071" y="803"/>
                </a:cubicBezTo>
                <a:cubicBezTo>
                  <a:pt x="33944" y="620"/>
                  <a:pt x="32120" y="589"/>
                  <a:pt x="30099" y="589"/>
                </a:cubicBezTo>
                <a:cubicBezTo>
                  <a:pt x="29091" y="589"/>
                  <a:pt x="28033" y="597"/>
                  <a:pt x="26989" y="597"/>
                </a:cubicBezTo>
                <a:cubicBezTo>
                  <a:pt x="25669" y="597"/>
                  <a:pt x="24371" y="585"/>
                  <a:pt x="23218" y="530"/>
                </a:cubicBezTo>
                <a:lnTo>
                  <a:pt x="23218" y="530"/>
                </a:lnTo>
                <a:cubicBezTo>
                  <a:pt x="23345" y="634"/>
                  <a:pt x="22946" y="651"/>
                  <a:pt x="22410" y="651"/>
                </a:cubicBezTo>
                <a:cubicBezTo>
                  <a:pt x="22141" y="651"/>
                  <a:pt x="21838" y="646"/>
                  <a:pt x="21549" y="646"/>
                </a:cubicBezTo>
                <a:cubicBezTo>
                  <a:pt x="21220" y="646"/>
                  <a:pt x="20910" y="652"/>
                  <a:pt x="20692" y="676"/>
                </a:cubicBezTo>
                <a:cubicBezTo>
                  <a:pt x="20772" y="600"/>
                  <a:pt x="20563" y="577"/>
                  <a:pt x="20209" y="577"/>
                </a:cubicBezTo>
                <a:cubicBezTo>
                  <a:pt x="19723" y="577"/>
                  <a:pt x="18964" y="619"/>
                  <a:pt x="18303" y="619"/>
                </a:cubicBezTo>
                <a:cubicBezTo>
                  <a:pt x="17978" y="619"/>
                  <a:pt x="17676" y="609"/>
                  <a:pt x="17443" y="579"/>
                </a:cubicBezTo>
                <a:lnTo>
                  <a:pt x="17443" y="579"/>
                </a:lnTo>
                <a:lnTo>
                  <a:pt x="18028" y="793"/>
                </a:lnTo>
                <a:cubicBezTo>
                  <a:pt x="17735" y="778"/>
                  <a:pt x="17455" y="771"/>
                  <a:pt x="17187" y="771"/>
                </a:cubicBezTo>
                <a:cubicBezTo>
                  <a:pt x="15794" y="771"/>
                  <a:pt x="14721" y="949"/>
                  <a:pt x="13741" y="949"/>
                </a:cubicBezTo>
                <a:cubicBezTo>
                  <a:pt x="13386" y="949"/>
                  <a:pt x="13043" y="925"/>
                  <a:pt x="12702" y="862"/>
                </a:cubicBezTo>
                <a:cubicBezTo>
                  <a:pt x="11355" y="793"/>
                  <a:pt x="13150" y="706"/>
                  <a:pt x="13707" y="667"/>
                </a:cubicBezTo>
                <a:cubicBezTo>
                  <a:pt x="13277" y="609"/>
                  <a:pt x="12779" y="590"/>
                  <a:pt x="12251" y="590"/>
                </a:cubicBezTo>
                <a:cubicBezTo>
                  <a:pt x="11082" y="590"/>
                  <a:pt x="9760" y="686"/>
                  <a:pt x="8680" y="686"/>
                </a:cubicBezTo>
                <a:cubicBezTo>
                  <a:pt x="8162" y="686"/>
                  <a:pt x="7700" y="664"/>
                  <a:pt x="7336" y="598"/>
                </a:cubicBezTo>
                <a:lnTo>
                  <a:pt x="7336" y="598"/>
                </a:lnTo>
                <a:cubicBezTo>
                  <a:pt x="7170" y="686"/>
                  <a:pt x="7726" y="832"/>
                  <a:pt x="6117" y="910"/>
                </a:cubicBezTo>
                <a:cubicBezTo>
                  <a:pt x="4829" y="813"/>
                  <a:pt x="2273" y="696"/>
                  <a:pt x="2507" y="657"/>
                </a:cubicBezTo>
                <a:lnTo>
                  <a:pt x="2507" y="657"/>
                </a:lnTo>
                <a:lnTo>
                  <a:pt x="1951" y="686"/>
                </a:lnTo>
                <a:lnTo>
                  <a:pt x="1327" y="715"/>
                </a:lnTo>
                <a:cubicBezTo>
                  <a:pt x="1058" y="722"/>
                  <a:pt x="803" y="729"/>
                  <a:pt x="515" y="729"/>
                </a:cubicBezTo>
                <a:cubicBezTo>
                  <a:pt x="396" y="729"/>
                  <a:pt x="271" y="728"/>
                  <a:pt x="137" y="725"/>
                </a:cubicBezTo>
                <a:cubicBezTo>
                  <a:pt x="137" y="1008"/>
                  <a:pt x="127" y="1330"/>
                  <a:pt x="107" y="1720"/>
                </a:cubicBezTo>
                <a:cubicBezTo>
                  <a:pt x="68" y="1584"/>
                  <a:pt x="49" y="1106"/>
                  <a:pt x="29" y="618"/>
                </a:cubicBezTo>
                <a:lnTo>
                  <a:pt x="429" y="598"/>
                </a:lnTo>
                <a:lnTo>
                  <a:pt x="10" y="598"/>
                </a:lnTo>
                <a:cubicBezTo>
                  <a:pt x="0" y="1242"/>
                  <a:pt x="0" y="1886"/>
                  <a:pt x="0" y="2501"/>
                </a:cubicBezTo>
                <a:lnTo>
                  <a:pt x="0" y="2842"/>
                </a:lnTo>
                <a:cubicBezTo>
                  <a:pt x="0" y="2940"/>
                  <a:pt x="0" y="3037"/>
                  <a:pt x="10" y="3135"/>
                </a:cubicBezTo>
                <a:cubicBezTo>
                  <a:pt x="10" y="3330"/>
                  <a:pt x="20" y="3515"/>
                  <a:pt x="29" y="3710"/>
                </a:cubicBezTo>
                <a:cubicBezTo>
                  <a:pt x="49" y="4471"/>
                  <a:pt x="98" y="5203"/>
                  <a:pt x="137" y="5974"/>
                </a:cubicBezTo>
                <a:cubicBezTo>
                  <a:pt x="78" y="6344"/>
                  <a:pt x="49" y="6735"/>
                  <a:pt x="49" y="7115"/>
                </a:cubicBezTo>
                <a:cubicBezTo>
                  <a:pt x="49" y="7232"/>
                  <a:pt x="39" y="7369"/>
                  <a:pt x="39" y="7505"/>
                </a:cubicBezTo>
                <a:cubicBezTo>
                  <a:pt x="39" y="7710"/>
                  <a:pt x="29" y="7925"/>
                  <a:pt x="29" y="8139"/>
                </a:cubicBezTo>
                <a:cubicBezTo>
                  <a:pt x="29" y="8578"/>
                  <a:pt x="20" y="9037"/>
                  <a:pt x="20" y="9505"/>
                </a:cubicBezTo>
                <a:lnTo>
                  <a:pt x="1385" y="9515"/>
                </a:lnTo>
                <a:lnTo>
                  <a:pt x="2527" y="9525"/>
                </a:lnTo>
                <a:cubicBezTo>
                  <a:pt x="3122" y="9534"/>
                  <a:pt x="3707" y="9544"/>
                  <a:pt x="4214" y="9564"/>
                </a:cubicBezTo>
                <a:cubicBezTo>
                  <a:pt x="4583" y="9500"/>
                  <a:pt x="5053" y="9483"/>
                  <a:pt x="5529" y="9483"/>
                </a:cubicBezTo>
                <a:cubicBezTo>
                  <a:pt x="6028" y="9483"/>
                  <a:pt x="6535" y="9501"/>
                  <a:pt x="6943" y="9501"/>
                </a:cubicBezTo>
                <a:cubicBezTo>
                  <a:pt x="7393" y="9501"/>
                  <a:pt x="7724" y="9479"/>
                  <a:pt x="7795" y="9388"/>
                </a:cubicBezTo>
                <a:cubicBezTo>
                  <a:pt x="7795" y="9417"/>
                  <a:pt x="8029" y="9447"/>
                  <a:pt x="8146" y="9456"/>
                </a:cubicBezTo>
                <a:cubicBezTo>
                  <a:pt x="8936" y="9378"/>
                  <a:pt x="9580" y="9212"/>
                  <a:pt x="10575" y="9193"/>
                </a:cubicBezTo>
                <a:lnTo>
                  <a:pt x="10575" y="9193"/>
                </a:lnTo>
                <a:lnTo>
                  <a:pt x="10253" y="9368"/>
                </a:lnTo>
                <a:cubicBezTo>
                  <a:pt x="10144" y="9472"/>
                  <a:pt x="10708" y="9492"/>
                  <a:pt x="11389" y="9492"/>
                </a:cubicBezTo>
                <a:cubicBezTo>
                  <a:pt x="11790" y="9492"/>
                  <a:pt x="12232" y="9485"/>
                  <a:pt x="12600" y="9485"/>
                </a:cubicBezTo>
                <a:cubicBezTo>
                  <a:pt x="12897" y="9485"/>
                  <a:pt x="13146" y="9489"/>
                  <a:pt x="13287" y="9505"/>
                </a:cubicBezTo>
                <a:cubicBezTo>
                  <a:pt x="13073" y="9462"/>
                  <a:pt x="13189" y="9453"/>
                  <a:pt x="13423" y="9453"/>
                </a:cubicBezTo>
                <a:cubicBezTo>
                  <a:pt x="13573" y="9453"/>
                  <a:pt x="13771" y="9457"/>
                  <a:pt x="13963" y="9457"/>
                </a:cubicBezTo>
                <a:cubicBezTo>
                  <a:pt x="14275" y="9457"/>
                  <a:pt x="14568" y="9447"/>
                  <a:pt x="14594" y="9398"/>
                </a:cubicBezTo>
                <a:lnTo>
                  <a:pt x="15775" y="9339"/>
                </a:lnTo>
                <a:cubicBezTo>
                  <a:pt x="17658" y="9290"/>
                  <a:pt x="15999" y="9251"/>
                  <a:pt x="18321" y="9222"/>
                </a:cubicBezTo>
                <a:cubicBezTo>
                  <a:pt x="18350" y="9222"/>
                  <a:pt x="18378" y="9222"/>
                  <a:pt x="18406" y="9222"/>
                </a:cubicBezTo>
                <a:cubicBezTo>
                  <a:pt x="19546" y="9222"/>
                  <a:pt x="18830" y="9409"/>
                  <a:pt x="18382" y="9409"/>
                </a:cubicBezTo>
                <a:cubicBezTo>
                  <a:pt x="18361" y="9409"/>
                  <a:pt x="18340" y="9408"/>
                  <a:pt x="18321" y="9408"/>
                </a:cubicBezTo>
                <a:lnTo>
                  <a:pt x="18321" y="9408"/>
                </a:lnTo>
                <a:cubicBezTo>
                  <a:pt x="18763" y="9447"/>
                  <a:pt x="19210" y="9461"/>
                  <a:pt x="19660" y="9461"/>
                </a:cubicBezTo>
                <a:cubicBezTo>
                  <a:pt x="20323" y="9461"/>
                  <a:pt x="20993" y="9431"/>
                  <a:pt x="21667" y="9408"/>
                </a:cubicBezTo>
                <a:lnTo>
                  <a:pt x="21833" y="9408"/>
                </a:lnTo>
                <a:cubicBezTo>
                  <a:pt x="22126" y="9427"/>
                  <a:pt x="22584" y="9427"/>
                  <a:pt x="23052" y="9427"/>
                </a:cubicBezTo>
                <a:cubicBezTo>
                  <a:pt x="23116" y="9432"/>
                  <a:pt x="23179" y="9434"/>
                  <a:pt x="23244" y="9434"/>
                </a:cubicBezTo>
                <a:cubicBezTo>
                  <a:pt x="23308" y="9434"/>
                  <a:pt x="23374" y="9432"/>
                  <a:pt x="23443" y="9427"/>
                </a:cubicBezTo>
                <a:cubicBezTo>
                  <a:pt x="23804" y="9427"/>
                  <a:pt x="24155" y="9437"/>
                  <a:pt x="24379" y="9466"/>
                </a:cubicBezTo>
                <a:lnTo>
                  <a:pt x="24067" y="9603"/>
                </a:lnTo>
                <a:cubicBezTo>
                  <a:pt x="24090" y="9603"/>
                  <a:pt x="24114" y="9603"/>
                  <a:pt x="24139" y="9603"/>
                </a:cubicBezTo>
                <a:cubicBezTo>
                  <a:pt x="25002" y="9603"/>
                  <a:pt x="27109" y="9445"/>
                  <a:pt x="27052" y="9388"/>
                </a:cubicBezTo>
                <a:lnTo>
                  <a:pt x="27052" y="9388"/>
                </a:lnTo>
                <a:cubicBezTo>
                  <a:pt x="28103" y="9430"/>
                  <a:pt x="29380" y="9447"/>
                  <a:pt x="30698" y="9447"/>
                </a:cubicBezTo>
                <a:cubicBezTo>
                  <a:pt x="33334" y="9447"/>
                  <a:pt x="36128" y="9381"/>
                  <a:pt x="37578" y="9329"/>
                </a:cubicBezTo>
                <a:lnTo>
                  <a:pt x="37578" y="9329"/>
                </a:lnTo>
                <a:cubicBezTo>
                  <a:pt x="37301" y="9350"/>
                  <a:pt x="37202" y="9379"/>
                  <a:pt x="37304" y="9379"/>
                </a:cubicBezTo>
                <a:cubicBezTo>
                  <a:pt x="37349" y="9379"/>
                  <a:pt x="37433" y="9374"/>
                  <a:pt x="37559" y="9359"/>
                </a:cubicBezTo>
                <a:cubicBezTo>
                  <a:pt x="38363" y="9337"/>
                  <a:pt x="39246" y="9268"/>
                  <a:pt x="39699" y="9268"/>
                </a:cubicBezTo>
                <a:cubicBezTo>
                  <a:pt x="39862" y="9268"/>
                  <a:pt x="39969" y="9277"/>
                  <a:pt x="39998" y="9300"/>
                </a:cubicBezTo>
                <a:cubicBezTo>
                  <a:pt x="40148" y="9293"/>
                  <a:pt x="40276" y="9290"/>
                  <a:pt x="40389" y="9290"/>
                </a:cubicBezTo>
                <a:cubicBezTo>
                  <a:pt x="41073" y="9290"/>
                  <a:pt x="41215" y="9401"/>
                  <a:pt x="42622" y="9417"/>
                </a:cubicBezTo>
                <a:cubicBezTo>
                  <a:pt x="42625" y="9419"/>
                  <a:pt x="42629" y="9420"/>
                  <a:pt x="42633" y="9420"/>
                </a:cubicBezTo>
                <a:cubicBezTo>
                  <a:pt x="42674" y="9420"/>
                  <a:pt x="42764" y="9345"/>
                  <a:pt x="42632" y="9310"/>
                </a:cubicBezTo>
                <a:lnTo>
                  <a:pt x="42632" y="9310"/>
                </a:lnTo>
                <a:cubicBezTo>
                  <a:pt x="43263" y="9350"/>
                  <a:pt x="43931" y="9365"/>
                  <a:pt x="44624" y="9365"/>
                </a:cubicBezTo>
                <a:cubicBezTo>
                  <a:pt x="46450" y="9365"/>
                  <a:pt x="48453" y="9263"/>
                  <a:pt x="50445" y="9263"/>
                </a:cubicBezTo>
                <a:cubicBezTo>
                  <a:pt x="50991" y="9263"/>
                  <a:pt x="51535" y="9271"/>
                  <a:pt x="52075" y="9290"/>
                </a:cubicBezTo>
                <a:cubicBezTo>
                  <a:pt x="51763" y="9320"/>
                  <a:pt x="51461" y="9368"/>
                  <a:pt x="51158" y="9427"/>
                </a:cubicBezTo>
                <a:cubicBezTo>
                  <a:pt x="53704" y="9359"/>
                  <a:pt x="56114" y="9310"/>
                  <a:pt x="58407" y="9134"/>
                </a:cubicBezTo>
                <a:lnTo>
                  <a:pt x="58407" y="9134"/>
                </a:lnTo>
                <a:cubicBezTo>
                  <a:pt x="58163" y="9193"/>
                  <a:pt x="58231" y="9251"/>
                  <a:pt x="57636" y="9290"/>
                </a:cubicBezTo>
                <a:cubicBezTo>
                  <a:pt x="59402" y="9290"/>
                  <a:pt x="61450" y="9251"/>
                  <a:pt x="62270" y="9125"/>
                </a:cubicBezTo>
                <a:cubicBezTo>
                  <a:pt x="62041" y="9112"/>
                  <a:pt x="61897" y="9106"/>
                  <a:pt x="61807" y="9106"/>
                </a:cubicBezTo>
                <a:cubicBezTo>
                  <a:pt x="61439" y="9106"/>
                  <a:pt x="61981" y="9193"/>
                  <a:pt x="61445" y="9193"/>
                </a:cubicBezTo>
                <a:cubicBezTo>
                  <a:pt x="61423" y="9193"/>
                  <a:pt x="61399" y="9193"/>
                  <a:pt x="61372" y="9193"/>
                </a:cubicBezTo>
                <a:cubicBezTo>
                  <a:pt x="60263" y="9082"/>
                  <a:pt x="61862" y="8971"/>
                  <a:pt x="63057" y="8971"/>
                </a:cubicBezTo>
                <a:cubicBezTo>
                  <a:pt x="63229" y="8971"/>
                  <a:pt x="63392" y="8973"/>
                  <a:pt x="63538" y="8978"/>
                </a:cubicBezTo>
                <a:lnTo>
                  <a:pt x="63577" y="9008"/>
                </a:lnTo>
                <a:cubicBezTo>
                  <a:pt x="65343" y="9008"/>
                  <a:pt x="65421" y="8920"/>
                  <a:pt x="67187" y="8920"/>
                </a:cubicBezTo>
                <a:cubicBezTo>
                  <a:pt x="68240" y="8998"/>
                  <a:pt x="66269" y="8959"/>
                  <a:pt x="66689" y="9047"/>
                </a:cubicBezTo>
                <a:cubicBezTo>
                  <a:pt x="67099" y="9261"/>
                  <a:pt x="70718" y="9183"/>
                  <a:pt x="71079" y="9212"/>
                </a:cubicBezTo>
                <a:cubicBezTo>
                  <a:pt x="71498" y="9164"/>
                  <a:pt x="72103" y="9125"/>
                  <a:pt x="72025" y="9066"/>
                </a:cubicBezTo>
                <a:cubicBezTo>
                  <a:pt x="72215" y="9058"/>
                  <a:pt x="72364" y="9055"/>
                  <a:pt x="72484" y="9055"/>
                </a:cubicBezTo>
                <a:cubicBezTo>
                  <a:pt x="73214" y="9055"/>
                  <a:pt x="72816" y="9183"/>
                  <a:pt x="73545" y="9183"/>
                </a:cubicBezTo>
                <a:cubicBezTo>
                  <a:pt x="73567" y="9183"/>
                  <a:pt x="73591" y="9183"/>
                  <a:pt x="73615" y="9183"/>
                </a:cubicBezTo>
                <a:lnTo>
                  <a:pt x="77186" y="8803"/>
                </a:lnTo>
                <a:lnTo>
                  <a:pt x="77401" y="8803"/>
                </a:lnTo>
                <a:cubicBezTo>
                  <a:pt x="77527" y="8861"/>
                  <a:pt x="78493" y="8978"/>
                  <a:pt x="77469" y="9047"/>
                </a:cubicBezTo>
                <a:cubicBezTo>
                  <a:pt x="79283" y="9027"/>
                  <a:pt x="80600" y="8920"/>
                  <a:pt x="81771" y="8803"/>
                </a:cubicBezTo>
                <a:lnTo>
                  <a:pt x="88102" y="8803"/>
                </a:lnTo>
                <a:cubicBezTo>
                  <a:pt x="87527" y="8861"/>
                  <a:pt x="88834" y="8998"/>
                  <a:pt x="87976" y="9066"/>
                </a:cubicBezTo>
                <a:cubicBezTo>
                  <a:pt x="88412" y="9047"/>
                  <a:pt x="89018" y="9039"/>
                  <a:pt x="89716" y="9039"/>
                </a:cubicBezTo>
                <a:cubicBezTo>
                  <a:pt x="91471" y="9039"/>
                  <a:pt x="93801" y="9087"/>
                  <a:pt x="95448" y="9115"/>
                </a:cubicBezTo>
                <a:cubicBezTo>
                  <a:pt x="93936" y="8871"/>
                  <a:pt x="98043" y="8978"/>
                  <a:pt x="98404" y="8803"/>
                </a:cubicBezTo>
                <a:lnTo>
                  <a:pt x="100024" y="8803"/>
                </a:lnTo>
                <a:cubicBezTo>
                  <a:pt x="100472" y="8861"/>
                  <a:pt x="100112" y="8969"/>
                  <a:pt x="100785" y="8998"/>
                </a:cubicBezTo>
                <a:cubicBezTo>
                  <a:pt x="102007" y="8960"/>
                  <a:pt x="103198" y="8951"/>
                  <a:pt x="104363" y="8951"/>
                </a:cubicBezTo>
                <a:cubicBezTo>
                  <a:pt x="105329" y="8951"/>
                  <a:pt x="106277" y="8957"/>
                  <a:pt x="107212" y="8957"/>
                </a:cubicBezTo>
                <a:cubicBezTo>
                  <a:pt x="107740" y="8957"/>
                  <a:pt x="108264" y="8955"/>
                  <a:pt x="108784" y="8949"/>
                </a:cubicBezTo>
                <a:lnTo>
                  <a:pt x="108784" y="8949"/>
                </a:lnTo>
                <a:cubicBezTo>
                  <a:pt x="108784" y="8949"/>
                  <a:pt x="108823" y="8978"/>
                  <a:pt x="108687" y="8998"/>
                </a:cubicBezTo>
                <a:cubicBezTo>
                  <a:pt x="110979" y="8929"/>
                  <a:pt x="114667" y="8998"/>
                  <a:pt x="117018" y="8803"/>
                </a:cubicBezTo>
                <a:lnTo>
                  <a:pt x="117125" y="8803"/>
                </a:lnTo>
                <a:cubicBezTo>
                  <a:pt x="117067" y="8842"/>
                  <a:pt x="117203" y="8881"/>
                  <a:pt x="116647" y="8910"/>
                </a:cubicBezTo>
                <a:cubicBezTo>
                  <a:pt x="116921" y="8920"/>
                  <a:pt x="117141" y="8924"/>
                  <a:pt x="117318" y="8924"/>
                </a:cubicBezTo>
                <a:cubicBezTo>
                  <a:pt x="118022" y="8924"/>
                  <a:pt x="118072" y="8857"/>
                  <a:pt x="118228" y="8803"/>
                </a:cubicBezTo>
                <a:lnTo>
                  <a:pt x="119779" y="8803"/>
                </a:lnTo>
                <a:lnTo>
                  <a:pt x="119340" y="8871"/>
                </a:lnTo>
                <a:cubicBezTo>
                  <a:pt x="119754" y="8846"/>
                  <a:pt x="120162" y="8838"/>
                  <a:pt x="120571" y="8838"/>
                </a:cubicBezTo>
                <a:cubicBezTo>
                  <a:pt x="121381" y="8838"/>
                  <a:pt x="122191" y="8870"/>
                  <a:pt x="123044" y="8870"/>
                </a:cubicBezTo>
                <a:cubicBezTo>
                  <a:pt x="123634" y="8870"/>
                  <a:pt x="124245" y="8855"/>
                  <a:pt x="124891" y="8803"/>
                </a:cubicBezTo>
                <a:lnTo>
                  <a:pt x="124891" y="8803"/>
                </a:lnTo>
                <a:cubicBezTo>
                  <a:pt x="124969" y="8861"/>
                  <a:pt x="124510" y="8881"/>
                  <a:pt x="124218" y="8910"/>
                </a:cubicBezTo>
                <a:cubicBezTo>
                  <a:pt x="125778" y="8871"/>
                  <a:pt x="127505" y="8881"/>
                  <a:pt x="128959" y="8803"/>
                </a:cubicBezTo>
                <a:lnTo>
                  <a:pt x="129905" y="8803"/>
                </a:lnTo>
                <a:cubicBezTo>
                  <a:pt x="129866" y="8842"/>
                  <a:pt x="129583" y="8890"/>
                  <a:pt x="129076" y="8920"/>
                </a:cubicBezTo>
                <a:cubicBezTo>
                  <a:pt x="129330" y="8932"/>
                  <a:pt x="129552" y="8938"/>
                  <a:pt x="129751" y="8938"/>
                </a:cubicBezTo>
                <a:cubicBezTo>
                  <a:pt x="130630" y="8938"/>
                  <a:pt x="131051" y="8834"/>
                  <a:pt x="131720" y="8803"/>
                </a:cubicBezTo>
                <a:lnTo>
                  <a:pt x="132900" y="8803"/>
                </a:lnTo>
                <a:cubicBezTo>
                  <a:pt x="133251" y="8812"/>
                  <a:pt x="133602" y="8842"/>
                  <a:pt x="133954" y="8900"/>
                </a:cubicBezTo>
                <a:cubicBezTo>
                  <a:pt x="134558" y="8842"/>
                  <a:pt x="135885" y="8812"/>
                  <a:pt x="136968" y="8803"/>
                </a:cubicBezTo>
                <a:lnTo>
                  <a:pt x="138383" y="8803"/>
                </a:lnTo>
                <a:cubicBezTo>
                  <a:pt x="138685" y="8851"/>
                  <a:pt x="139309" y="8881"/>
                  <a:pt x="140217" y="8949"/>
                </a:cubicBezTo>
                <a:cubicBezTo>
                  <a:pt x="142468" y="8949"/>
                  <a:pt x="144732" y="8951"/>
                  <a:pt x="147001" y="8951"/>
                </a:cubicBezTo>
                <a:cubicBezTo>
                  <a:pt x="153810" y="8951"/>
                  <a:pt x="160669" y="8934"/>
                  <a:pt x="167386" y="8803"/>
                </a:cubicBezTo>
                <a:lnTo>
                  <a:pt x="168508" y="8803"/>
                </a:lnTo>
                <a:cubicBezTo>
                  <a:pt x="169727" y="9008"/>
                  <a:pt x="166244" y="8929"/>
                  <a:pt x="167210" y="9076"/>
                </a:cubicBezTo>
                <a:cubicBezTo>
                  <a:pt x="167179" y="8988"/>
                  <a:pt x="167498" y="8969"/>
                  <a:pt x="168117" y="8969"/>
                </a:cubicBezTo>
                <a:cubicBezTo>
                  <a:pt x="168559" y="8969"/>
                  <a:pt x="169156" y="8979"/>
                  <a:pt x="169888" y="8979"/>
                </a:cubicBezTo>
                <a:cubicBezTo>
                  <a:pt x="170395" y="8979"/>
                  <a:pt x="170968" y="8974"/>
                  <a:pt x="171600" y="8959"/>
                </a:cubicBezTo>
                <a:lnTo>
                  <a:pt x="171708" y="8988"/>
                </a:lnTo>
                <a:cubicBezTo>
                  <a:pt x="171886" y="8982"/>
                  <a:pt x="172052" y="8980"/>
                  <a:pt x="172211" y="8980"/>
                </a:cubicBezTo>
                <a:cubicBezTo>
                  <a:pt x="172902" y="8980"/>
                  <a:pt x="173446" y="9024"/>
                  <a:pt x="174146" y="9024"/>
                </a:cubicBezTo>
                <a:cubicBezTo>
                  <a:pt x="174370" y="9024"/>
                  <a:pt x="174611" y="9020"/>
                  <a:pt x="174878" y="9008"/>
                </a:cubicBezTo>
                <a:lnTo>
                  <a:pt x="174839" y="8959"/>
                </a:lnTo>
                <a:cubicBezTo>
                  <a:pt x="175046" y="8940"/>
                  <a:pt x="175260" y="8932"/>
                  <a:pt x="175476" y="8932"/>
                </a:cubicBezTo>
                <a:cubicBezTo>
                  <a:pt x="176320" y="8932"/>
                  <a:pt x="177201" y="9048"/>
                  <a:pt x="177870" y="9048"/>
                </a:cubicBezTo>
                <a:cubicBezTo>
                  <a:pt x="178168" y="9048"/>
                  <a:pt x="178423" y="9025"/>
                  <a:pt x="178614" y="8959"/>
                </a:cubicBezTo>
                <a:lnTo>
                  <a:pt x="179668" y="9095"/>
                </a:lnTo>
                <a:cubicBezTo>
                  <a:pt x="180087" y="9026"/>
                  <a:pt x="180452" y="9006"/>
                  <a:pt x="180807" y="9006"/>
                </a:cubicBezTo>
                <a:cubicBezTo>
                  <a:pt x="181291" y="9006"/>
                  <a:pt x="181755" y="9043"/>
                  <a:pt x="182305" y="9043"/>
                </a:cubicBezTo>
                <a:cubicBezTo>
                  <a:pt x="182656" y="9043"/>
                  <a:pt x="183043" y="9028"/>
                  <a:pt x="183492" y="8978"/>
                </a:cubicBezTo>
                <a:lnTo>
                  <a:pt x="183492" y="8978"/>
                </a:lnTo>
                <a:lnTo>
                  <a:pt x="183307" y="9017"/>
                </a:lnTo>
                <a:cubicBezTo>
                  <a:pt x="183598" y="9030"/>
                  <a:pt x="183893" y="9035"/>
                  <a:pt x="184186" y="9035"/>
                </a:cubicBezTo>
                <a:cubicBezTo>
                  <a:pt x="185684" y="9035"/>
                  <a:pt x="187159" y="8898"/>
                  <a:pt x="188111" y="8898"/>
                </a:cubicBezTo>
                <a:cubicBezTo>
                  <a:pt x="188416" y="8898"/>
                  <a:pt x="188667" y="8912"/>
                  <a:pt x="188848" y="8949"/>
                </a:cubicBezTo>
                <a:cubicBezTo>
                  <a:pt x="190380" y="8920"/>
                  <a:pt x="192097" y="8890"/>
                  <a:pt x="192916" y="8793"/>
                </a:cubicBezTo>
                <a:lnTo>
                  <a:pt x="193560" y="8793"/>
                </a:lnTo>
                <a:cubicBezTo>
                  <a:pt x="193550" y="8842"/>
                  <a:pt x="193384" y="8890"/>
                  <a:pt x="193209" y="8929"/>
                </a:cubicBezTo>
                <a:cubicBezTo>
                  <a:pt x="198389" y="8871"/>
                  <a:pt x="204008" y="8871"/>
                  <a:pt x="209149" y="8793"/>
                </a:cubicBezTo>
                <a:lnTo>
                  <a:pt x="235216" y="8793"/>
                </a:lnTo>
                <a:cubicBezTo>
                  <a:pt x="235372" y="6139"/>
                  <a:pt x="235460" y="3466"/>
                  <a:pt x="235363" y="793"/>
                </a:cubicBezTo>
                <a:cubicBezTo>
                  <a:pt x="234747" y="793"/>
                  <a:pt x="234131" y="802"/>
                  <a:pt x="233531" y="811"/>
                </a:cubicBezTo>
                <a:lnTo>
                  <a:pt x="233531" y="811"/>
                </a:lnTo>
                <a:cubicBezTo>
                  <a:pt x="234435" y="792"/>
                  <a:pt x="234657" y="654"/>
                  <a:pt x="233841" y="579"/>
                </a:cubicBezTo>
                <a:lnTo>
                  <a:pt x="233841" y="579"/>
                </a:lnTo>
                <a:cubicBezTo>
                  <a:pt x="232709" y="698"/>
                  <a:pt x="230897" y="778"/>
                  <a:pt x="228909" y="778"/>
                </a:cubicBezTo>
                <a:cubicBezTo>
                  <a:pt x="228447" y="778"/>
                  <a:pt x="227975" y="773"/>
                  <a:pt x="227500" y="764"/>
                </a:cubicBezTo>
                <a:lnTo>
                  <a:pt x="227500" y="764"/>
                </a:lnTo>
                <a:cubicBezTo>
                  <a:pt x="227548" y="920"/>
                  <a:pt x="228368" y="920"/>
                  <a:pt x="228104" y="1067"/>
                </a:cubicBezTo>
                <a:cubicBezTo>
                  <a:pt x="227770" y="1092"/>
                  <a:pt x="227263" y="1148"/>
                  <a:pt x="226722" y="1148"/>
                </a:cubicBezTo>
                <a:cubicBezTo>
                  <a:pt x="226647" y="1148"/>
                  <a:pt x="226571" y="1147"/>
                  <a:pt x="226495" y="1145"/>
                </a:cubicBezTo>
                <a:cubicBezTo>
                  <a:pt x="226124" y="989"/>
                  <a:pt x="226241" y="745"/>
                  <a:pt x="223968" y="745"/>
                </a:cubicBezTo>
                <a:cubicBezTo>
                  <a:pt x="224202" y="652"/>
                  <a:pt x="224817" y="634"/>
                  <a:pt x="225433" y="634"/>
                </a:cubicBezTo>
                <a:cubicBezTo>
                  <a:pt x="225817" y="634"/>
                  <a:pt x="226201" y="641"/>
                  <a:pt x="226492" y="641"/>
                </a:cubicBezTo>
                <a:cubicBezTo>
                  <a:pt x="226959" y="641"/>
                  <a:pt x="227187" y="623"/>
                  <a:pt x="226797" y="530"/>
                </a:cubicBezTo>
                <a:cubicBezTo>
                  <a:pt x="227378" y="416"/>
                  <a:pt x="229011" y="362"/>
                  <a:pt x="230453" y="362"/>
                </a:cubicBezTo>
                <a:cubicBezTo>
                  <a:pt x="231480" y="362"/>
                  <a:pt x="232411" y="389"/>
                  <a:pt x="232797" y="442"/>
                </a:cubicBezTo>
                <a:cubicBezTo>
                  <a:pt x="234806" y="228"/>
                  <a:pt x="231216" y="413"/>
                  <a:pt x="231597" y="208"/>
                </a:cubicBezTo>
                <a:lnTo>
                  <a:pt x="231597" y="208"/>
                </a:lnTo>
                <a:cubicBezTo>
                  <a:pt x="229773" y="228"/>
                  <a:pt x="228934" y="335"/>
                  <a:pt x="226114" y="364"/>
                </a:cubicBezTo>
                <a:cubicBezTo>
                  <a:pt x="226085" y="471"/>
                  <a:pt x="227031" y="491"/>
                  <a:pt x="225744" y="569"/>
                </a:cubicBezTo>
                <a:cubicBezTo>
                  <a:pt x="225174" y="620"/>
                  <a:pt x="224702" y="640"/>
                  <a:pt x="224304" y="640"/>
                </a:cubicBezTo>
                <a:cubicBezTo>
                  <a:pt x="222949" y="640"/>
                  <a:pt x="222461" y="411"/>
                  <a:pt x="221978" y="403"/>
                </a:cubicBezTo>
                <a:cubicBezTo>
                  <a:pt x="222339" y="384"/>
                  <a:pt x="222846" y="374"/>
                  <a:pt x="223217" y="354"/>
                </a:cubicBezTo>
                <a:cubicBezTo>
                  <a:pt x="222865" y="338"/>
                  <a:pt x="222562" y="331"/>
                  <a:pt x="222285" y="331"/>
                </a:cubicBezTo>
                <a:cubicBezTo>
                  <a:pt x="221300" y="331"/>
                  <a:pt x="220656" y="413"/>
                  <a:pt x="219385" y="413"/>
                </a:cubicBezTo>
                <a:cubicBezTo>
                  <a:pt x="219330" y="413"/>
                  <a:pt x="219274" y="413"/>
                  <a:pt x="219217" y="413"/>
                </a:cubicBezTo>
                <a:cubicBezTo>
                  <a:pt x="219005" y="288"/>
                  <a:pt x="219532" y="266"/>
                  <a:pt x="220241" y="266"/>
                </a:cubicBezTo>
                <a:cubicBezTo>
                  <a:pt x="220624" y="266"/>
                  <a:pt x="221060" y="272"/>
                  <a:pt x="221461" y="272"/>
                </a:cubicBezTo>
                <a:cubicBezTo>
                  <a:pt x="221994" y="272"/>
                  <a:pt x="222466" y="261"/>
                  <a:pt x="222671" y="208"/>
                </a:cubicBezTo>
                <a:lnTo>
                  <a:pt x="221402" y="3"/>
                </a:lnTo>
                <a:cubicBezTo>
                  <a:pt x="221254" y="2"/>
                  <a:pt x="221119" y="1"/>
                  <a:pt x="22099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5847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BF226EF-4A57-4A65-BBF1-529B5FADFAFC}"/>
              </a:ext>
            </a:extLst>
          </p:cNvPr>
          <p:cNvSpPr>
            <a:spLocks noGrp="1"/>
          </p:cNvSpPr>
          <p:nvPr>
            <p:ph type="pic" idx="10"/>
          </p:nvPr>
        </p:nvSpPr>
        <p:spPr/>
      </p:sp>
      <p:sp>
        <p:nvSpPr>
          <p:cNvPr id="6" name="Title 5">
            <a:extLst>
              <a:ext uri="{FF2B5EF4-FFF2-40B4-BE49-F238E27FC236}">
                <a16:creationId xmlns:a16="http://schemas.microsoft.com/office/drawing/2014/main" id="{505273A0-6259-450F-89B6-4C5D6543F65E}"/>
              </a:ext>
            </a:extLst>
          </p:cNvPr>
          <p:cNvSpPr>
            <a:spLocks noGrp="1"/>
          </p:cNvSpPr>
          <p:nvPr>
            <p:ph type="ctrTitle"/>
          </p:nvPr>
        </p:nvSpPr>
        <p:spPr/>
        <p:txBody>
          <a:bodyPr/>
          <a:lstStyle/>
          <a:p>
            <a:r>
              <a:rPr lang="en-US" dirty="0"/>
              <a:t>Sander </a:t>
            </a:r>
            <a:r>
              <a:rPr lang="en-US" dirty="0" err="1"/>
              <a:t>hoogendoorn</a:t>
            </a:r>
            <a:endParaRPr lang="en-NL" dirty="0"/>
          </a:p>
        </p:txBody>
      </p:sp>
      <p:sp>
        <p:nvSpPr>
          <p:cNvPr id="7" name="Subtitle 6">
            <a:extLst>
              <a:ext uri="{FF2B5EF4-FFF2-40B4-BE49-F238E27FC236}">
                <a16:creationId xmlns:a16="http://schemas.microsoft.com/office/drawing/2014/main" id="{96616599-C4D7-4E24-5AF9-368C8EB7A29C}"/>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3D5C3793-062E-45A8-90DF-C9C951D957A5}"/>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804167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3177A39-25B6-4171-B76E-B3AA6897E38C}"/>
              </a:ext>
            </a:extLst>
          </p:cNvPr>
          <p:cNvSpPr>
            <a:spLocks noGrp="1"/>
          </p:cNvSpPr>
          <p:nvPr>
            <p:ph type="pic" idx="10"/>
          </p:nvPr>
        </p:nvSpPr>
        <p:spPr/>
      </p:sp>
      <p:sp>
        <p:nvSpPr>
          <p:cNvPr id="6" name="Title 5">
            <a:extLst>
              <a:ext uri="{FF2B5EF4-FFF2-40B4-BE49-F238E27FC236}">
                <a16:creationId xmlns:a16="http://schemas.microsoft.com/office/drawing/2014/main" id="{505273A0-6259-450F-89B6-4C5D6543F65E}"/>
              </a:ext>
            </a:extLst>
          </p:cNvPr>
          <p:cNvSpPr>
            <a:spLocks noGrp="1"/>
          </p:cNvSpPr>
          <p:nvPr>
            <p:ph type="ctrTitle"/>
          </p:nvPr>
        </p:nvSpPr>
        <p:spPr/>
        <p:txBody>
          <a:bodyPr/>
          <a:lstStyle/>
          <a:p>
            <a:r>
              <a:rPr lang="en-US" dirty="0"/>
              <a:t>Sander </a:t>
            </a:r>
            <a:r>
              <a:rPr lang="en-US" dirty="0" err="1"/>
              <a:t>h</a:t>
            </a:r>
            <a:r>
              <a:rPr lang="en-US" dirty="0" err="1">
                <a:solidFill>
                  <a:srgbClr val="FF0000"/>
                </a:solidFill>
              </a:rPr>
              <a:t>oo</a:t>
            </a:r>
            <a:r>
              <a:rPr lang="en-US" dirty="0" err="1"/>
              <a:t>gend</a:t>
            </a:r>
            <a:r>
              <a:rPr lang="en-US" dirty="0" err="1">
                <a:solidFill>
                  <a:srgbClr val="FF0000"/>
                </a:solidFill>
              </a:rPr>
              <a:t>oo</a:t>
            </a:r>
            <a:r>
              <a:rPr lang="en-US" dirty="0" err="1"/>
              <a:t>rn</a:t>
            </a:r>
            <a:endParaRPr lang="en-NL" dirty="0"/>
          </a:p>
        </p:txBody>
      </p:sp>
      <p:sp>
        <p:nvSpPr>
          <p:cNvPr id="5" name="Subtitle 4">
            <a:extLst>
              <a:ext uri="{FF2B5EF4-FFF2-40B4-BE49-F238E27FC236}">
                <a16:creationId xmlns:a16="http://schemas.microsoft.com/office/drawing/2014/main" id="{320837EC-837B-4DF8-B319-8ED8F4CCC8CF}"/>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3D5C3793-062E-45A8-90DF-C9C951D957A5}"/>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3530018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a:extLst>
              <a:ext uri="{FF2B5EF4-FFF2-40B4-BE49-F238E27FC236}">
                <a16:creationId xmlns:a16="http://schemas.microsoft.com/office/drawing/2014/main" id="{0A695485-E806-433C-A23F-784C9F006639}"/>
              </a:ext>
            </a:extLst>
          </p:cNvPr>
          <p:cNvPicPr>
            <a:picLocks noGrp="1" noChangeAspect="1"/>
          </p:cNvPicPr>
          <p:nvPr>
            <p:ph type="pic" idx="10"/>
          </p:nvPr>
        </p:nvPicPr>
        <p:blipFill rotWithShape="1">
          <a:blip r:embed="rId2"/>
          <a:srcRect t="13889" b="13889"/>
          <a:stretch/>
        </p:blipFill>
        <p:spPr/>
      </p:pic>
      <p:sp>
        <p:nvSpPr>
          <p:cNvPr id="6" name="Title 5">
            <a:extLst>
              <a:ext uri="{FF2B5EF4-FFF2-40B4-BE49-F238E27FC236}">
                <a16:creationId xmlns:a16="http://schemas.microsoft.com/office/drawing/2014/main" id="{505273A0-6259-450F-89B6-4C5D6543F65E}"/>
              </a:ext>
            </a:extLst>
          </p:cNvPr>
          <p:cNvSpPr>
            <a:spLocks noGrp="1"/>
          </p:cNvSpPr>
          <p:nvPr>
            <p:ph type="ctrTitle"/>
          </p:nvPr>
        </p:nvSpPr>
        <p:spPr/>
        <p:txBody>
          <a:bodyPr/>
          <a:lstStyle/>
          <a:p>
            <a:r>
              <a:rPr lang="en-US" dirty="0" err="1"/>
              <a:t>Javastraat</a:t>
            </a:r>
            <a:endParaRPr lang="en-NL" dirty="0"/>
          </a:p>
        </p:txBody>
      </p:sp>
      <p:sp>
        <p:nvSpPr>
          <p:cNvPr id="8" name="Subtitle 7">
            <a:extLst>
              <a:ext uri="{FF2B5EF4-FFF2-40B4-BE49-F238E27FC236}">
                <a16:creationId xmlns:a16="http://schemas.microsoft.com/office/drawing/2014/main" id="{D9BED802-3746-79FD-BF77-805816B34255}"/>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3D5C3793-062E-45A8-90DF-C9C951D957A5}"/>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3641853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2D4B943A-588E-4858-9D37-433B4B4052C7}"/>
              </a:ext>
            </a:extLst>
          </p:cNvPr>
          <p:cNvPicPr>
            <a:picLocks noGrp="1" noChangeAspect="1"/>
          </p:cNvPicPr>
          <p:nvPr>
            <p:ph type="pic" idx="10"/>
          </p:nvPr>
        </p:nvPicPr>
        <p:blipFill rotWithShape="1">
          <a:blip r:embed="rId2"/>
          <a:srcRect t="4235" b="4235"/>
          <a:stretch/>
        </p:blipFill>
        <p:spPr/>
      </p:pic>
      <p:sp>
        <p:nvSpPr>
          <p:cNvPr id="6" name="Title 5">
            <a:extLst>
              <a:ext uri="{FF2B5EF4-FFF2-40B4-BE49-F238E27FC236}">
                <a16:creationId xmlns:a16="http://schemas.microsoft.com/office/drawing/2014/main" id="{9C135237-A2CE-49A0-B2A7-B652B8EB5B5C}"/>
              </a:ext>
            </a:extLst>
          </p:cNvPr>
          <p:cNvSpPr>
            <a:spLocks noGrp="1"/>
          </p:cNvSpPr>
          <p:nvPr>
            <p:ph type="ctrTitle"/>
          </p:nvPr>
        </p:nvSpPr>
        <p:spPr/>
        <p:txBody>
          <a:bodyPr/>
          <a:lstStyle/>
          <a:p>
            <a:r>
              <a:rPr lang="en-US" dirty="0"/>
              <a:t>@thisisagile/easy</a:t>
            </a:r>
            <a:endParaRPr lang="en-NL" dirty="0"/>
          </a:p>
        </p:txBody>
      </p:sp>
      <p:sp>
        <p:nvSpPr>
          <p:cNvPr id="8" name="Subtitle 7">
            <a:extLst>
              <a:ext uri="{FF2B5EF4-FFF2-40B4-BE49-F238E27FC236}">
                <a16:creationId xmlns:a16="http://schemas.microsoft.com/office/drawing/2014/main" id="{21858869-64A5-4792-8184-2D59C87BFE58}"/>
              </a:ext>
            </a:extLst>
          </p:cNvPr>
          <p:cNvSpPr>
            <a:spLocks noGrp="1"/>
          </p:cNvSpPr>
          <p:nvPr>
            <p:ph type="subTitle" idx="1"/>
          </p:nvPr>
        </p:nvSpPr>
        <p:spPr/>
        <p:txBody>
          <a:bodyPr/>
          <a:lstStyle/>
          <a:p>
            <a:r>
              <a:rPr lang="en-US" dirty="0"/>
              <a:t>https://github.com/thisisagile/easy</a:t>
            </a:r>
            <a:endParaRPr lang="en-NL" dirty="0"/>
          </a:p>
        </p:txBody>
      </p:sp>
      <p:sp>
        <p:nvSpPr>
          <p:cNvPr id="3" name="Footer Placeholder 2">
            <a:extLst>
              <a:ext uri="{FF2B5EF4-FFF2-40B4-BE49-F238E27FC236}">
                <a16:creationId xmlns:a16="http://schemas.microsoft.com/office/drawing/2014/main" id="{6457210E-42E0-4203-85B5-4ACC9895B351}"/>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4070754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2041E431-9014-4D7E-AA26-6802FA9E347D}"/>
              </a:ext>
            </a:extLst>
          </p:cNvPr>
          <p:cNvPicPr>
            <a:picLocks noGrp="1" noChangeAspect="1"/>
          </p:cNvPicPr>
          <p:nvPr>
            <p:ph type="pic" idx="10"/>
          </p:nvPr>
        </p:nvPicPr>
        <p:blipFill rotWithShape="1">
          <a:blip r:embed="rId2" cstate="print">
            <a:extLst>
              <a:ext uri="{28A0092B-C50C-407E-A947-70E740481C1C}">
                <a14:useLocalDpi xmlns:a14="http://schemas.microsoft.com/office/drawing/2010/main" val="0"/>
              </a:ext>
            </a:extLst>
          </a:blip>
          <a:srcRect t="7065" b="7065"/>
          <a:stretch/>
        </p:blipFill>
        <p:spPr/>
      </p:pic>
      <p:sp>
        <p:nvSpPr>
          <p:cNvPr id="12" name="Title 2">
            <a:extLst>
              <a:ext uri="{FF2B5EF4-FFF2-40B4-BE49-F238E27FC236}">
                <a16:creationId xmlns:a16="http://schemas.microsoft.com/office/drawing/2014/main" id="{6B44E376-1279-4311-9A6F-76C8ED4E5D91}"/>
              </a:ext>
            </a:extLst>
          </p:cNvPr>
          <p:cNvSpPr>
            <a:spLocks noGrp="1"/>
          </p:cNvSpPr>
          <p:nvPr>
            <p:ph type="ctrTitle"/>
          </p:nvPr>
        </p:nvSpPr>
        <p:spPr/>
        <p:txBody>
          <a:bodyPr/>
          <a:lstStyle/>
          <a:p>
            <a:r>
              <a:rPr lang="en-US" dirty="0"/>
              <a:t>The wall in the desert</a:t>
            </a:r>
          </a:p>
        </p:txBody>
      </p:sp>
      <p:sp>
        <p:nvSpPr>
          <p:cNvPr id="6" name="Subtitle 5">
            <a:extLst>
              <a:ext uri="{FF2B5EF4-FFF2-40B4-BE49-F238E27FC236}">
                <a16:creationId xmlns:a16="http://schemas.microsoft.com/office/drawing/2014/main" id="{21544096-C91D-4951-5754-272C06D84744}"/>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D515CB80-A05C-4A97-9291-2981D5910785}"/>
              </a:ext>
            </a:extLst>
          </p:cNvPr>
          <p:cNvSpPr>
            <a:spLocks noGrp="1"/>
          </p:cNvSpPr>
          <p:nvPr>
            <p:ph type="ftr" sz="quarter" idx="11"/>
          </p:nvPr>
        </p:nvSpPr>
        <p:spPr/>
        <p:txBody>
          <a:bodyPr/>
          <a:lstStyle/>
          <a:p>
            <a:r>
              <a:rPr lang="en-US"/>
              <a:t>@aahoogendoorn | The Zen of Programming | GOTO 2022</a:t>
            </a:r>
          </a:p>
        </p:txBody>
      </p:sp>
    </p:spTree>
    <p:extLst>
      <p:ext uri="{BB962C8B-B14F-4D97-AF65-F5344CB8AC3E}">
        <p14:creationId xmlns:p14="http://schemas.microsoft.com/office/powerpoint/2010/main" val="1606335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3DB8588D-A9B6-497F-B09F-9652B1B2A549}"/>
              </a:ext>
            </a:extLst>
          </p:cNvPr>
          <p:cNvSpPr>
            <a:spLocks noGrp="1"/>
          </p:cNvSpPr>
          <p:nvPr>
            <p:ph type="pic" idx="13"/>
          </p:nvPr>
        </p:nvSpPr>
        <p:spPr/>
      </p:sp>
      <p:sp>
        <p:nvSpPr>
          <p:cNvPr id="6" name="Title 5">
            <a:extLst>
              <a:ext uri="{FF2B5EF4-FFF2-40B4-BE49-F238E27FC236}">
                <a16:creationId xmlns:a16="http://schemas.microsoft.com/office/drawing/2014/main" id="{6A942929-63F4-4640-9A88-FF5C89CDFA69}"/>
              </a:ext>
            </a:extLst>
          </p:cNvPr>
          <p:cNvSpPr>
            <a:spLocks noGrp="1"/>
          </p:cNvSpPr>
          <p:nvPr>
            <p:ph type="title"/>
          </p:nvPr>
        </p:nvSpPr>
        <p:spPr>
          <a:xfrm>
            <a:off x="3352799" y="2514599"/>
            <a:ext cx="7458741" cy="2438401"/>
          </a:xfrm>
        </p:spPr>
        <p:txBody>
          <a:bodyPr/>
          <a:lstStyle/>
          <a:p>
            <a:r>
              <a:rPr lang="en-US" dirty="0"/>
              <a:t>Imagine walking in the desert. There’s a thick fog. You can only see about 30 cm far.</a:t>
            </a:r>
            <a:br>
              <a:rPr lang="en-US" dirty="0"/>
            </a:br>
            <a:br>
              <a:rPr lang="en-US" dirty="0"/>
            </a:br>
            <a:r>
              <a:rPr lang="en-US" dirty="0"/>
              <a:t>There might be a brick wall. Or there might not be. You might run into it. Or you might not.</a:t>
            </a:r>
            <a:endParaRPr lang="en-NL" dirty="0"/>
          </a:p>
        </p:txBody>
      </p:sp>
      <p:sp>
        <p:nvSpPr>
          <p:cNvPr id="7" name="Text Placeholder 6">
            <a:extLst>
              <a:ext uri="{FF2B5EF4-FFF2-40B4-BE49-F238E27FC236}">
                <a16:creationId xmlns:a16="http://schemas.microsoft.com/office/drawing/2014/main" id="{2A8F0EB3-AFC6-4792-8ECC-3F12C03733E6}"/>
              </a:ext>
            </a:extLst>
          </p:cNvPr>
          <p:cNvSpPr>
            <a:spLocks noGrp="1"/>
          </p:cNvSpPr>
          <p:nvPr>
            <p:ph type="body" idx="1"/>
          </p:nvPr>
        </p:nvSpPr>
        <p:spPr>
          <a:xfrm>
            <a:off x="990601" y="3886200"/>
            <a:ext cx="1924048" cy="1143000"/>
          </a:xfrm>
        </p:spPr>
        <p:txBody>
          <a:bodyPr/>
          <a:lstStyle/>
          <a:p>
            <a:r>
              <a:rPr lang="en-US" dirty="0"/>
              <a:t>Wim </a:t>
            </a:r>
            <a:r>
              <a:rPr lang="en-US" dirty="0" err="1"/>
              <a:t>Groenendaal</a:t>
            </a:r>
            <a:endParaRPr lang="en-NL" dirty="0"/>
          </a:p>
        </p:txBody>
      </p:sp>
      <p:pic>
        <p:nvPicPr>
          <p:cNvPr id="12" name="Picture Placeholder 11">
            <a:extLst>
              <a:ext uri="{FF2B5EF4-FFF2-40B4-BE49-F238E27FC236}">
                <a16:creationId xmlns:a16="http://schemas.microsoft.com/office/drawing/2014/main" id="{A695A819-8610-4DD5-A396-85EC7D70A536}"/>
              </a:ext>
            </a:extLst>
          </p:cNvPr>
          <p:cNvPicPr>
            <a:picLocks noGrp="1" noChangeAspect="1"/>
          </p:cNvPicPr>
          <p:nvPr>
            <p:ph type="pic" sz="quarter" idx="10"/>
          </p:nvPr>
        </p:nvPicPr>
        <p:blipFill rotWithShape="1">
          <a:blip r:embed="rId2"/>
          <a:srcRect t="206" b="206"/>
          <a:stretch/>
        </p:blipFill>
        <p:spPr>
          <a:xfrm>
            <a:off x="990600" y="1912972"/>
            <a:ext cx="1924049" cy="1915420"/>
          </a:xfrm>
        </p:spPr>
      </p:pic>
      <p:sp>
        <p:nvSpPr>
          <p:cNvPr id="9" name="Text Placeholder 8">
            <a:extLst>
              <a:ext uri="{FF2B5EF4-FFF2-40B4-BE49-F238E27FC236}">
                <a16:creationId xmlns:a16="http://schemas.microsoft.com/office/drawing/2014/main" id="{583DB8E5-367D-4FC9-B888-7601B9EE57E2}"/>
              </a:ext>
            </a:extLst>
          </p:cNvPr>
          <p:cNvSpPr>
            <a:spLocks noGrp="1"/>
          </p:cNvSpPr>
          <p:nvPr>
            <p:ph type="body" idx="12"/>
          </p:nvPr>
        </p:nvSpPr>
        <p:spPr>
          <a:xfrm>
            <a:off x="3361659" y="1858218"/>
            <a:ext cx="7458741" cy="961181"/>
          </a:xfrm>
        </p:spPr>
        <p:txBody>
          <a:bodyPr/>
          <a:lstStyle/>
          <a:p>
            <a:r>
              <a:rPr lang="en-US" dirty="0"/>
              <a:t>The wall in the desert</a:t>
            </a:r>
            <a:endParaRPr lang="en-NL" dirty="0"/>
          </a:p>
        </p:txBody>
      </p:sp>
      <p:sp>
        <p:nvSpPr>
          <p:cNvPr id="3" name="Footer Placeholder 2">
            <a:extLst>
              <a:ext uri="{FF2B5EF4-FFF2-40B4-BE49-F238E27FC236}">
                <a16:creationId xmlns:a16="http://schemas.microsoft.com/office/drawing/2014/main" id="{B48CDE8A-F72B-4012-B133-53D514F99931}"/>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1112987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81E9329A-640B-4927-8BAD-E49450F3CAC3}"/>
              </a:ext>
            </a:extLst>
          </p:cNvPr>
          <p:cNvSpPr>
            <a:spLocks noGrp="1"/>
          </p:cNvSpPr>
          <p:nvPr>
            <p:ph type="pic" idx="10"/>
          </p:nvPr>
        </p:nvSpPr>
        <p:spPr/>
      </p:sp>
      <p:sp>
        <p:nvSpPr>
          <p:cNvPr id="3" name="Footer Placeholder 2">
            <a:extLst>
              <a:ext uri="{FF2B5EF4-FFF2-40B4-BE49-F238E27FC236}">
                <a16:creationId xmlns:a16="http://schemas.microsoft.com/office/drawing/2014/main" id="{144F23DC-DF11-40B8-901E-5D3B04D0772E}"/>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82D64DE0-0DF3-459B-AA95-9BFD3027666A}"/>
              </a:ext>
            </a:extLst>
          </p:cNvPr>
          <p:cNvSpPr>
            <a:spLocks noGrp="1"/>
          </p:cNvSpPr>
          <p:nvPr>
            <p:ph type="title"/>
          </p:nvPr>
        </p:nvSpPr>
        <p:spPr>
          <a:xfrm>
            <a:off x="0" y="609600"/>
            <a:ext cx="12192000" cy="685800"/>
          </a:xfrm>
        </p:spPr>
        <p:txBody>
          <a:bodyPr/>
          <a:lstStyle/>
          <a:p>
            <a:r>
              <a:rPr lang="en-US" dirty="0"/>
              <a:t>Every manager?</a:t>
            </a:r>
            <a:endParaRPr lang="en-NL" dirty="0"/>
          </a:p>
        </p:txBody>
      </p:sp>
      <p:pic>
        <p:nvPicPr>
          <p:cNvPr id="22" name="Picture 21" descr="Calendar&#10;&#10;Description automatically generated">
            <a:extLst>
              <a:ext uri="{FF2B5EF4-FFF2-40B4-BE49-F238E27FC236}">
                <a16:creationId xmlns:a16="http://schemas.microsoft.com/office/drawing/2014/main" id="{B8AC53C9-55B2-453C-8341-CD8DC57105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3474" y="1614488"/>
            <a:ext cx="6905052" cy="4108506"/>
          </a:xfrm>
          <a:prstGeom prst="rect">
            <a:avLst/>
          </a:prstGeom>
        </p:spPr>
      </p:pic>
      <p:cxnSp>
        <p:nvCxnSpPr>
          <p:cNvPr id="27" name="Straight Connector 26">
            <a:extLst>
              <a:ext uri="{FF2B5EF4-FFF2-40B4-BE49-F238E27FC236}">
                <a16:creationId xmlns:a16="http://schemas.microsoft.com/office/drawing/2014/main" id="{191C9DA4-5B85-42CD-8DBD-471570CC58F8}"/>
              </a:ext>
            </a:extLst>
          </p:cNvPr>
          <p:cNvCxnSpPr>
            <a:cxnSpLocks/>
          </p:cNvCxnSpPr>
          <p:nvPr/>
        </p:nvCxnSpPr>
        <p:spPr>
          <a:xfrm flipV="1">
            <a:off x="4800600" y="1911351"/>
            <a:ext cx="4572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3531CB1-0464-491C-B4DD-622AB81D8F79}"/>
              </a:ext>
            </a:extLst>
          </p:cNvPr>
          <p:cNvCxnSpPr>
            <a:cxnSpLocks/>
          </p:cNvCxnSpPr>
          <p:nvPr/>
        </p:nvCxnSpPr>
        <p:spPr>
          <a:xfrm flipV="1">
            <a:off x="5158074" y="1911351"/>
            <a:ext cx="4572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AB104F6-93EE-487C-8C11-4860E410AA36}"/>
              </a:ext>
            </a:extLst>
          </p:cNvPr>
          <p:cNvCxnSpPr>
            <a:cxnSpLocks/>
          </p:cNvCxnSpPr>
          <p:nvPr/>
        </p:nvCxnSpPr>
        <p:spPr>
          <a:xfrm flipV="1">
            <a:off x="5581650" y="1911351"/>
            <a:ext cx="4572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490F71D-DCD5-414E-A712-F8324F30BA68}"/>
              </a:ext>
            </a:extLst>
          </p:cNvPr>
          <p:cNvCxnSpPr>
            <a:cxnSpLocks/>
          </p:cNvCxnSpPr>
          <p:nvPr/>
        </p:nvCxnSpPr>
        <p:spPr>
          <a:xfrm flipV="1">
            <a:off x="5952688" y="1902306"/>
            <a:ext cx="4572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199A9A8-0121-4ADF-8D4B-26B62C3F99EF}"/>
              </a:ext>
            </a:extLst>
          </p:cNvPr>
          <p:cNvCxnSpPr>
            <a:cxnSpLocks/>
          </p:cNvCxnSpPr>
          <p:nvPr/>
        </p:nvCxnSpPr>
        <p:spPr>
          <a:xfrm flipV="1">
            <a:off x="7807596" y="1907506"/>
            <a:ext cx="4572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2382EE6-988C-4B17-A505-969C1BBD78E4}"/>
              </a:ext>
            </a:extLst>
          </p:cNvPr>
          <p:cNvCxnSpPr>
            <a:cxnSpLocks/>
          </p:cNvCxnSpPr>
          <p:nvPr/>
        </p:nvCxnSpPr>
        <p:spPr>
          <a:xfrm flipV="1">
            <a:off x="6801860" y="1888993"/>
            <a:ext cx="4572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1DEC2CF-AEB1-4997-B179-18F62B7A05EE}"/>
              </a:ext>
            </a:extLst>
          </p:cNvPr>
          <p:cNvCxnSpPr>
            <a:cxnSpLocks/>
          </p:cNvCxnSpPr>
          <p:nvPr/>
        </p:nvCxnSpPr>
        <p:spPr>
          <a:xfrm flipV="1">
            <a:off x="8227144" y="1902306"/>
            <a:ext cx="4572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14FC7ED-0D31-4BA5-981C-05D326735D46}"/>
              </a:ext>
            </a:extLst>
          </p:cNvPr>
          <p:cNvCxnSpPr>
            <a:cxnSpLocks/>
          </p:cNvCxnSpPr>
          <p:nvPr/>
        </p:nvCxnSpPr>
        <p:spPr>
          <a:xfrm flipV="1">
            <a:off x="8584618" y="1897106"/>
            <a:ext cx="4572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4B3993A-0E2F-46A1-8322-B760CF10B399}"/>
              </a:ext>
            </a:extLst>
          </p:cNvPr>
          <p:cNvCxnSpPr>
            <a:cxnSpLocks/>
          </p:cNvCxnSpPr>
          <p:nvPr/>
        </p:nvCxnSpPr>
        <p:spPr>
          <a:xfrm flipV="1">
            <a:off x="6121400" y="1756066"/>
            <a:ext cx="457200" cy="762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8D0FBDC-6E33-4064-A6A5-9E2EF8DBAF8D}"/>
              </a:ext>
            </a:extLst>
          </p:cNvPr>
          <p:cNvCxnSpPr>
            <a:cxnSpLocks/>
          </p:cNvCxnSpPr>
          <p:nvPr/>
        </p:nvCxnSpPr>
        <p:spPr>
          <a:xfrm flipV="1">
            <a:off x="6396605" y="1893261"/>
            <a:ext cx="457200" cy="76200"/>
          </a:xfrm>
          <a:prstGeom prst="line">
            <a:avLst/>
          </a:prstGeom>
          <a:ln w="76200"/>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id="{FA0CBC8A-094C-461D-A589-2EC7B918EA96}"/>
              </a:ext>
            </a:extLst>
          </p:cNvPr>
          <p:cNvGrpSpPr/>
          <p:nvPr/>
        </p:nvGrpSpPr>
        <p:grpSpPr>
          <a:xfrm>
            <a:off x="1407945" y="3124200"/>
            <a:ext cx="9376110" cy="1422401"/>
            <a:chOff x="691378" y="2667000"/>
            <a:chExt cx="10809244" cy="1851083"/>
          </a:xfrm>
        </p:grpSpPr>
        <p:pic>
          <p:nvPicPr>
            <p:cNvPr id="41" name="Picture 40" descr="Graphical user interface&#10;&#10;Description automatically generated">
              <a:extLst>
                <a:ext uri="{FF2B5EF4-FFF2-40B4-BE49-F238E27FC236}">
                  <a16:creationId xmlns:a16="http://schemas.microsoft.com/office/drawing/2014/main" id="{026DCB53-B4E1-4FDA-9F5F-58CDE9BF8A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378" y="2667000"/>
              <a:ext cx="10809244" cy="1851083"/>
            </a:xfrm>
            <a:prstGeom prst="rect">
              <a:avLst/>
            </a:prstGeom>
            <a:ln>
              <a:solidFill>
                <a:schemeClr val="tx1"/>
              </a:solidFill>
            </a:ln>
            <a:effectLst>
              <a:outerShdw blurRad="50800" dist="38100" dir="2700000" algn="tl" rotWithShape="0">
                <a:prstClr val="black">
                  <a:alpha val="40000"/>
                </a:prstClr>
              </a:outerShdw>
            </a:effectLst>
          </p:spPr>
        </p:pic>
        <p:cxnSp>
          <p:nvCxnSpPr>
            <p:cNvPr id="42" name="Straight Connector 41">
              <a:extLst>
                <a:ext uri="{FF2B5EF4-FFF2-40B4-BE49-F238E27FC236}">
                  <a16:creationId xmlns:a16="http://schemas.microsoft.com/office/drawing/2014/main" id="{A6993C42-7345-4527-A55B-3676D408286A}"/>
                </a:ext>
              </a:extLst>
            </p:cNvPr>
            <p:cNvCxnSpPr>
              <a:cxnSpLocks/>
            </p:cNvCxnSpPr>
            <p:nvPr/>
          </p:nvCxnSpPr>
          <p:spPr>
            <a:xfrm>
              <a:off x="990600" y="3737994"/>
              <a:ext cx="457200"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D914FC1-1AB0-4E53-B99B-47EB059B4A1C}"/>
                </a:ext>
              </a:extLst>
            </p:cNvPr>
            <p:cNvCxnSpPr>
              <a:cxnSpLocks/>
            </p:cNvCxnSpPr>
            <p:nvPr/>
          </p:nvCxnSpPr>
          <p:spPr>
            <a:xfrm>
              <a:off x="914400" y="3932334"/>
              <a:ext cx="457200"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DEDAD02-68CA-431E-9335-D2BB8F7DA534}"/>
                </a:ext>
              </a:extLst>
            </p:cNvPr>
            <p:cNvCxnSpPr>
              <a:cxnSpLocks/>
            </p:cNvCxnSpPr>
            <p:nvPr/>
          </p:nvCxnSpPr>
          <p:spPr>
            <a:xfrm>
              <a:off x="990600" y="4127382"/>
              <a:ext cx="685800" cy="0"/>
            </a:xfrm>
            <a:prstGeom prst="line">
              <a:avLst/>
            </a:prstGeom>
            <a:ln w="76200"/>
          </p:spPr>
          <p:style>
            <a:lnRef idx="1">
              <a:schemeClr val="accent1"/>
            </a:lnRef>
            <a:fillRef idx="0">
              <a:schemeClr val="accent1"/>
            </a:fillRef>
            <a:effectRef idx="0">
              <a:schemeClr val="accent1"/>
            </a:effectRef>
            <a:fontRef idx="minor">
              <a:schemeClr val="tx1"/>
            </a:fontRef>
          </p:style>
        </p:cxnSp>
      </p:grpSp>
      <p:cxnSp>
        <p:nvCxnSpPr>
          <p:cNvPr id="48" name="Straight Connector 47">
            <a:extLst>
              <a:ext uri="{FF2B5EF4-FFF2-40B4-BE49-F238E27FC236}">
                <a16:creationId xmlns:a16="http://schemas.microsoft.com/office/drawing/2014/main" id="{323A3632-D689-4979-8DC1-654289FCC9B0}"/>
              </a:ext>
            </a:extLst>
          </p:cNvPr>
          <p:cNvCxnSpPr>
            <a:cxnSpLocks/>
          </p:cNvCxnSpPr>
          <p:nvPr/>
        </p:nvCxnSpPr>
        <p:spPr>
          <a:xfrm>
            <a:off x="2813050" y="2540000"/>
            <a:ext cx="457200"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1772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0AC773DB-BC55-4F52-91C0-30F93D1556BC}"/>
              </a:ext>
            </a:extLst>
          </p:cNvPr>
          <p:cNvSpPr>
            <a:spLocks noGrp="1"/>
          </p:cNvSpPr>
          <p:nvPr>
            <p:ph type="pic" idx="13"/>
          </p:nvPr>
        </p:nvSpPr>
        <p:spPr/>
      </p:sp>
      <p:sp>
        <p:nvSpPr>
          <p:cNvPr id="6" name="Title 5">
            <a:extLst>
              <a:ext uri="{FF2B5EF4-FFF2-40B4-BE49-F238E27FC236}">
                <a16:creationId xmlns:a16="http://schemas.microsoft.com/office/drawing/2014/main" id="{5EFA3002-77FB-4B50-91DD-7ACC72089962}"/>
              </a:ext>
            </a:extLst>
          </p:cNvPr>
          <p:cNvSpPr>
            <a:spLocks noGrp="1"/>
          </p:cNvSpPr>
          <p:nvPr>
            <p:ph type="title"/>
          </p:nvPr>
        </p:nvSpPr>
        <p:spPr>
          <a:xfrm>
            <a:off x="3352800" y="2027237"/>
            <a:ext cx="7458075" cy="2438400"/>
          </a:xfrm>
        </p:spPr>
        <p:txBody>
          <a:bodyPr>
            <a:normAutofit/>
          </a:bodyPr>
          <a:lstStyle/>
          <a:p>
            <a:r>
              <a:rPr lang="en-US" sz="2700" dirty="0"/>
              <a:t>There are known knowns; there are things we know we know. We also know there are known unknowns; that is to say we know there are some things we do not know. </a:t>
            </a:r>
            <a:br>
              <a:rPr lang="en-US" dirty="0"/>
            </a:br>
            <a:endParaRPr lang="en-NL" dirty="0"/>
          </a:p>
        </p:txBody>
      </p:sp>
      <p:sp>
        <p:nvSpPr>
          <p:cNvPr id="7" name="Text Placeholder 6">
            <a:extLst>
              <a:ext uri="{FF2B5EF4-FFF2-40B4-BE49-F238E27FC236}">
                <a16:creationId xmlns:a16="http://schemas.microsoft.com/office/drawing/2014/main" id="{FB79CC22-1AA7-4FBF-BDCC-F1886F3371BF}"/>
              </a:ext>
            </a:extLst>
          </p:cNvPr>
          <p:cNvSpPr>
            <a:spLocks noGrp="1"/>
          </p:cNvSpPr>
          <p:nvPr>
            <p:ph type="body" idx="1"/>
          </p:nvPr>
        </p:nvSpPr>
        <p:spPr>
          <a:xfrm>
            <a:off x="990601" y="3886200"/>
            <a:ext cx="1924048" cy="1143000"/>
          </a:xfrm>
        </p:spPr>
        <p:txBody>
          <a:bodyPr/>
          <a:lstStyle/>
          <a:p>
            <a:r>
              <a:rPr lang="en-US" dirty="0"/>
              <a:t>Donald</a:t>
            </a:r>
            <a:br>
              <a:rPr lang="en-US" dirty="0"/>
            </a:br>
            <a:r>
              <a:rPr lang="en-US" dirty="0"/>
              <a:t>Rumsfeld</a:t>
            </a:r>
            <a:endParaRPr lang="en-NL" dirty="0"/>
          </a:p>
        </p:txBody>
      </p:sp>
      <p:pic>
        <p:nvPicPr>
          <p:cNvPr id="12" name="Picture Placeholder 11">
            <a:extLst>
              <a:ext uri="{FF2B5EF4-FFF2-40B4-BE49-F238E27FC236}">
                <a16:creationId xmlns:a16="http://schemas.microsoft.com/office/drawing/2014/main" id="{47468990-F6DD-4FF8-8949-15AA0C7C00A8}"/>
              </a:ext>
            </a:extLst>
          </p:cNvPr>
          <p:cNvPicPr>
            <a:picLocks noGrp="1" noChangeAspect="1"/>
          </p:cNvPicPr>
          <p:nvPr>
            <p:ph type="pic" sz="quarter" idx="10"/>
          </p:nvPr>
        </p:nvPicPr>
        <p:blipFill rotWithShape="1">
          <a:blip r:embed="rId2"/>
          <a:srcRect l="17088" r="17088"/>
          <a:stretch/>
        </p:blipFill>
        <p:spPr>
          <a:xfrm>
            <a:off x="990600" y="1912972"/>
            <a:ext cx="1924049" cy="1915420"/>
          </a:xfrm>
        </p:spPr>
      </p:pic>
      <p:sp>
        <p:nvSpPr>
          <p:cNvPr id="9" name="Text Placeholder 8">
            <a:extLst>
              <a:ext uri="{FF2B5EF4-FFF2-40B4-BE49-F238E27FC236}">
                <a16:creationId xmlns:a16="http://schemas.microsoft.com/office/drawing/2014/main" id="{F1CBAE0D-81E3-4883-952A-295805324C26}"/>
              </a:ext>
            </a:extLst>
          </p:cNvPr>
          <p:cNvSpPr>
            <a:spLocks noGrp="1"/>
          </p:cNvSpPr>
          <p:nvPr>
            <p:ph type="body" idx="12"/>
          </p:nvPr>
        </p:nvSpPr>
        <p:spPr>
          <a:xfrm>
            <a:off x="3362325" y="1371600"/>
            <a:ext cx="7458075" cy="960437"/>
          </a:xfrm>
        </p:spPr>
        <p:txBody>
          <a:bodyPr/>
          <a:lstStyle/>
          <a:p>
            <a:r>
              <a:rPr lang="en-US" dirty="0"/>
              <a:t>The unknown unknowns</a:t>
            </a:r>
            <a:endParaRPr lang="en-NL" dirty="0"/>
          </a:p>
        </p:txBody>
      </p:sp>
      <p:sp>
        <p:nvSpPr>
          <p:cNvPr id="3" name="Footer Placeholder 2">
            <a:extLst>
              <a:ext uri="{FF2B5EF4-FFF2-40B4-BE49-F238E27FC236}">
                <a16:creationId xmlns:a16="http://schemas.microsoft.com/office/drawing/2014/main" id="{5A47D226-6A21-4572-9E22-13920E23FE86}"/>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
        <p:nvSpPr>
          <p:cNvPr id="8" name="Title 5">
            <a:extLst>
              <a:ext uri="{FF2B5EF4-FFF2-40B4-BE49-F238E27FC236}">
                <a16:creationId xmlns:a16="http://schemas.microsoft.com/office/drawing/2014/main" id="{4AFD7EF2-A3A5-43DE-83B9-4BA357734356}"/>
              </a:ext>
            </a:extLst>
          </p:cNvPr>
          <p:cNvSpPr txBox="1">
            <a:spLocks/>
          </p:cNvSpPr>
          <p:nvPr/>
        </p:nvSpPr>
        <p:spPr>
          <a:xfrm>
            <a:off x="3311769" y="3657600"/>
            <a:ext cx="7458075" cy="2591447"/>
          </a:xfrm>
          <a:prstGeom prst="rect">
            <a:avLst/>
          </a:prstGeom>
        </p:spPr>
        <p:txBody>
          <a:bodyPr vert="horz" lIns="91440" tIns="45720" rIns="91440" bIns="45720" rtlCol="0" anchor="t" anchorCtr="0">
            <a:normAutofit fontScale="97500"/>
          </a:bodyPr>
          <a:lstStyle>
            <a:lvl1pPr algn="l" defTabSz="914400" rtl="0" eaLnBrk="1" latinLnBrk="0" hangingPunct="1">
              <a:lnSpc>
                <a:spcPct val="90000"/>
              </a:lnSpc>
              <a:spcBef>
                <a:spcPct val="0"/>
              </a:spcBef>
              <a:buNone/>
              <a:defRPr sz="2800" b="0" kern="1200" cap="none" baseline="0">
                <a:solidFill>
                  <a:schemeClr val="bg1"/>
                </a:solidFill>
                <a:latin typeface="+mn-lt"/>
                <a:ea typeface="+mj-ea"/>
                <a:cs typeface="+mj-cs"/>
              </a:defRPr>
            </a:lvl1pPr>
          </a:lstStyle>
          <a:p>
            <a:r>
              <a:rPr lang="en-US" dirty="0"/>
              <a:t>But there are also </a:t>
            </a:r>
            <a:r>
              <a:rPr lang="en-US" dirty="0">
                <a:solidFill>
                  <a:srgbClr val="FF0000"/>
                </a:solidFill>
              </a:rPr>
              <a:t>unknown unknowns</a:t>
            </a:r>
            <a:r>
              <a:rPr lang="en-US" dirty="0"/>
              <a:t>— the ones we don't know we don't know. And if one looks throughout the history, it is the latter category that tends to be the difficult ones.</a:t>
            </a:r>
            <a:endParaRPr lang="en-NL" dirty="0"/>
          </a:p>
        </p:txBody>
      </p:sp>
    </p:spTree>
    <p:extLst>
      <p:ext uri="{BB962C8B-B14F-4D97-AF65-F5344CB8AC3E}">
        <p14:creationId xmlns:p14="http://schemas.microsoft.com/office/powerpoint/2010/main" val="3175235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0AC773DB-BC55-4F52-91C0-30F93D1556BC}"/>
              </a:ext>
            </a:extLst>
          </p:cNvPr>
          <p:cNvSpPr>
            <a:spLocks noGrp="1"/>
          </p:cNvSpPr>
          <p:nvPr>
            <p:ph type="pic" idx="13"/>
          </p:nvPr>
        </p:nvSpPr>
        <p:spPr/>
      </p:sp>
      <p:sp>
        <p:nvSpPr>
          <p:cNvPr id="6" name="Title 5">
            <a:extLst>
              <a:ext uri="{FF2B5EF4-FFF2-40B4-BE49-F238E27FC236}">
                <a16:creationId xmlns:a16="http://schemas.microsoft.com/office/drawing/2014/main" id="{5EFA3002-77FB-4B50-91DD-7ACC72089962}"/>
              </a:ext>
            </a:extLst>
          </p:cNvPr>
          <p:cNvSpPr>
            <a:spLocks noGrp="1"/>
          </p:cNvSpPr>
          <p:nvPr>
            <p:ph type="title"/>
          </p:nvPr>
        </p:nvSpPr>
        <p:spPr>
          <a:xfrm>
            <a:off x="3352800" y="2027237"/>
            <a:ext cx="7458075" cy="2438400"/>
          </a:xfrm>
        </p:spPr>
        <p:txBody>
          <a:bodyPr>
            <a:normAutofit/>
          </a:bodyPr>
          <a:lstStyle/>
          <a:p>
            <a:r>
              <a:rPr lang="en-US" sz="2700" dirty="0"/>
              <a:t>There are known knowns; there are things we know we know. We also know there are known unknowns; that is to say we know there are some things we do not know. </a:t>
            </a:r>
            <a:br>
              <a:rPr lang="en-US" dirty="0"/>
            </a:br>
            <a:endParaRPr lang="en-NL" dirty="0"/>
          </a:p>
        </p:txBody>
      </p:sp>
      <p:sp>
        <p:nvSpPr>
          <p:cNvPr id="7" name="Text Placeholder 6">
            <a:extLst>
              <a:ext uri="{FF2B5EF4-FFF2-40B4-BE49-F238E27FC236}">
                <a16:creationId xmlns:a16="http://schemas.microsoft.com/office/drawing/2014/main" id="{FB79CC22-1AA7-4FBF-BDCC-F1886F3371BF}"/>
              </a:ext>
            </a:extLst>
          </p:cNvPr>
          <p:cNvSpPr>
            <a:spLocks noGrp="1"/>
          </p:cNvSpPr>
          <p:nvPr>
            <p:ph type="body" idx="1"/>
          </p:nvPr>
        </p:nvSpPr>
        <p:spPr>
          <a:xfrm>
            <a:off x="990601" y="3886200"/>
            <a:ext cx="1924048" cy="1143000"/>
          </a:xfrm>
        </p:spPr>
        <p:txBody>
          <a:bodyPr/>
          <a:lstStyle/>
          <a:p>
            <a:r>
              <a:rPr lang="en-US" dirty="0"/>
              <a:t>Donald</a:t>
            </a:r>
            <a:br>
              <a:rPr lang="en-US" dirty="0"/>
            </a:br>
            <a:r>
              <a:rPr lang="en-US" dirty="0"/>
              <a:t>Rumsfeld</a:t>
            </a:r>
            <a:endParaRPr lang="en-NL" dirty="0"/>
          </a:p>
        </p:txBody>
      </p:sp>
      <p:pic>
        <p:nvPicPr>
          <p:cNvPr id="12" name="Picture Placeholder 11">
            <a:extLst>
              <a:ext uri="{FF2B5EF4-FFF2-40B4-BE49-F238E27FC236}">
                <a16:creationId xmlns:a16="http://schemas.microsoft.com/office/drawing/2014/main" id="{47468990-F6DD-4FF8-8949-15AA0C7C00A8}"/>
              </a:ext>
            </a:extLst>
          </p:cNvPr>
          <p:cNvPicPr>
            <a:picLocks noGrp="1" noChangeAspect="1"/>
          </p:cNvPicPr>
          <p:nvPr>
            <p:ph type="pic" sz="quarter" idx="10"/>
          </p:nvPr>
        </p:nvPicPr>
        <p:blipFill rotWithShape="1">
          <a:blip r:embed="rId2"/>
          <a:srcRect l="17088" r="17088"/>
          <a:stretch/>
        </p:blipFill>
        <p:spPr>
          <a:xfrm>
            <a:off x="990600" y="1912972"/>
            <a:ext cx="1924049" cy="1915420"/>
          </a:xfrm>
        </p:spPr>
      </p:pic>
      <p:sp>
        <p:nvSpPr>
          <p:cNvPr id="9" name="Text Placeholder 8">
            <a:extLst>
              <a:ext uri="{FF2B5EF4-FFF2-40B4-BE49-F238E27FC236}">
                <a16:creationId xmlns:a16="http://schemas.microsoft.com/office/drawing/2014/main" id="{F1CBAE0D-81E3-4883-952A-295805324C26}"/>
              </a:ext>
            </a:extLst>
          </p:cNvPr>
          <p:cNvSpPr>
            <a:spLocks noGrp="1"/>
          </p:cNvSpPr>
          <p:nvPr>
            <p:ph type="body" idx="12"/>
          </p:nvPr>
        </p:nvSpPr>
        <p:spPr>
          <a:xfrm>
            <a:off x="3362325" y="1371600"/>
            <a:ext cx="7458075" cy="960437"/>
          </a:xfrm>
        </p:spPr>
        <p:txBody>
          <a:bodyPr/>
          <a:lstStyle/>
          <a:p>
            <a:r>
              <a:rPr lang="en-US" dirty="0"/>
              <a:t>The unknown unknowns</a:t>
            </a:r>
            <a:endParaRPr lang="en-NL" dirty="0"/>
          </a:p>
        </p:txBody>
      </p:sp>
      <p:sp>
        <p:nvSpPr>
          <p:cNvPr id="3" name="Footer Placeholder 2">
            <a:extLst>
              <a:ext uri="{FF2B5EF4-FFF2-40B4-BE49-F238E27FC236}">
                <a16:creationId xmlns:a16="http://schemas.microsoft.com/office/drawing/2014/main" id="{5A47D226-6A21-4572-9E22-13920E23FE86}"/>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
        <p:nvSpPr>
          <p:cNvPr id="8" name="Title 5">
            <a:extLst>
              <a:ext uri="{FF2B5EF4-FFF2-40B4-BE49-F238E27FC236}">
                <a16:creationId xmlns:a16="http://schemas.microsoft.com/office/drawing/2014/main" id="{4AFD7EF2-A3A5-43DE-83B9-4BA357734356}"/>
              </a:ext>
            </a:extLst>
          </p:cNvPr>
          <p:cNvSpPr txBox="1">
            <a:spLocks/>
          </p:cNvSpPr>
          <p:nvPr/>
        </p:nvSpPr>
        <p:spPr>
          <a:xfrm>
            <a:off x="3311769" y="3657600"/>
            <a:ext cx="7458075" cy="2591447"/>
          </a:xfrm>
          <a:prstGeom prst="rect">
            <a:avLst/>
          </a:prstGeom>
        </p:spPr>
        <p:txBody>
          <a:bodyPr vert="horz" lIns="91440" tIns="45720" rIns="91440" bIns="45720" rtlCol="0" anchor="t" anchorCtr="0">
            <a:normAutofit fontScale="97500"/>
          </a:bodyPr>
          <a:lstStyle>
            <a:lvl1pPr algn="l" defTabSz="914400" rtl="0" eaLnBrk="1" latinLnBrk="0" hangingPunct="1">
              <a:lnSpc>
                <a:spcPct val="90000"/>
              </a:lnSpc>
              <a:spcBef>
                <a:spcPct val="0"/>
              </a:spcBef>
              <a:buNone/>
              <a:defRPr sz="2800" b="0" kern="1200" cap="none" baseline="0">
                <a:solidFill>
                  <a:schemeClr val="bg1"/>
                </a:solidFill>
                <a:latin typeface="+mn-lt"/>
                <a:ea typeface="+mj-ea"/>
                <a:cs typeface="+mj-cs"/>
              </a:defRPr>
            </a:lvl1pPr>
          </a:lstStyle>
          <a:p>
            <a:r>
              <a:rPr lang="en-US" dirty="0"/>
              <a:t>But there are also unknown unknowns— </a:t>
            </a:r>
            <a:r>
              <a:rPr lang="en-US" dirty="0">
                <a:solidFill>
                  <a:srgbClr val="FF0000"/>
                </a:solidFill>
              </a:rPr>
              <a:t>the ones we don't know we don't know</a:t>
            </a:r>
            <a:r>
              <a:rPr lang="en-US" dirty="0"/>
              <a:t>. And if one looks throughout the history, it is the latter category that tends to be the difficult ones.</a:t>
            </a:r>
            <a:endParaRPr lang="en-NL" dirty="0"/>
          </a:p>
        </p:txBody>
      </p:sp>
    </p:spTree>
    <p:extLst>
      <p:ext uri="{BB962C8B-B14F-4D97-AF65-F5344CB8AC3E}">
        <p14:creationId xmlns:p14="http://schemas.microsoft.com/office/powerpoint/2010/main" val="358424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966A226-91A6-4B8B-AF5D-B01CDD6469F2}"/>
              </a:ext>
            </a:extLst>
          </p:cNvPr>
          <p:cNvSpPr>
            <a:spLocks noGrp="1"/>
          </p:cNvSpPr>
          <p:nvPr>
            <p:ph type="pic" idx="12"/>
          </p:nvPr>
        </p:nvSpPr>
        <p:spPr/>
      </p:sp>
      <p:pic>
        <p:nvPicPr>
          <p:cNvPr id="5" name="Picture Placeholder 4">
            <a:extLst>
              <a:ext uri="{FF2B5EF4-FFF2-40B4-BE49-F238E27FC236}">
                <a16:creationId xmlns:a16="http://schemas.microsoft.com/office/drawing/2014/main" id="{2B581FF8-8E6F-4641-A8CD-7D1B8FC18802}"/>
              </a:ext>
            </a:extLst>
          </p:cNvPr>
          <p:cNvPicPr>
            <a:picLocks noGrp="1" noChangeAspect="1"/>
          </p:cNvPicPr>
          <p:nvPr>
            <p:ph type="pic" idx="10"/>
          </p:nvPr>
        </p:nvPicPr>
        <p:blipFill rotWithShape="1">
          <a:blip r:embed="rId2">
            <a:extLst>
              <a:ext uri="{28A0092B-C50C-407E-A947-70E740481C1C}">
                <a14:useLocalDpi xmlns:a14="http://schemas.microsoft.com/office/drawing/2010/main" val="0"/>
              </a:ext>
            </a:extLst>
          </a:blip>
          <a:srcRect l="6691" r="6691"/>
          <a:stretch/>
        </p:blipFill>
        <p:spPr>
          <a:prstGeom prst="rect">
            <a:avLst/>
          </a:prstGeom>
        </p:spPr>
      </p:pic>
      <p:sp>
        <p:nvSpPr>
          <p:cNvPr id="3" name="Footer Placeholder 2">
            <a:extLst>
              <a:ext uri="{FF2B5EF4-FFF2-40B4-BE49-F238E27FC236}">
                <a16:creationId xmlns:a16="http://schemas.microsoft.com/office/drawing/2014/main" id="{144F23DC-DF11-40B8-901E-5D3B04D0772E}"/>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82D64DE0-0DF3-459B-AA95-9BFD3027666A}"/>
              </a:ext>
            </a:extLst>
          </p:cNvPr>
          <p:cNvSpPr>
            <a:spLocks noGrp="1"/>
          </p:cNvSpPr>
          <p:nvPr>
            <p:ph type="ctrTitle"/>
          </p:nvPr>
        </p:nvSpPr>
        <p:spPr/>
        <p:txBody>
          <a:bodyPr/>
          <a:lstStyle/>
          <a:p>
            <a:r>
              <a:rPr lang="en-US" sz="2800" dirty="0"/>
              <a:t>Yes.</a:t>
            </a:r>
            <a:br>
              <a:rPr lang="en-US" sz="2800" dirty="0"/>
            </a:br>
            <a:r>
              <a:rPr lang="en-US" sz="2800" dirty="0"/>
              <a:t>I get all this.</a:t>
            </a:r>
            <a:br>
              <a:rPr lang="en-US" sz="2800" dirty="0"/>
            </a:br>
            <a:r>
              <a:rPr lang="en-US" sz="2800" dirty="0"/>
              <a:t> </a:t>
            </a:r>
            <a:br>
              <a:rPr lang="en-US" sz="2800" dirty="0"/>
            </a:br>
            <a:r>
              <a:rPr lang="en-US" sz="2800" dirty="0"/>
              <a:t>but when will</a:t>
            </a:r>
            <a:br>
              <a:rPr lang="en-US" sz="2800" dirty="0"/>
            </a:br>
            <a:r>
              <a:rPr lang="en-US" sz="2800" dirty="0"/>
              <a:t>my project</a:t>
            </a:r>
            <a:br>
              <a:rPr lang="en-US" sz="2800" dirty="0"/>
            </a:br>
            <a:r>
              <a:rPr lang="en-US" sz="2800" dirty="0"/>
              <a:t> be done</a:t>
            </a:r>
            <a:br>
              <a:rPr lang="en-US" sz="2800" dirty="0"/>
            </a:br>
            <a:br>
              <a:rPr lang="en-US" sz="2800" dirty="0"/>
            </a:br>
            <a:r>
              <a:rPr lang="en-US" sz="2800" dirty="0"/>
              <a:t>finally?</a:t>
            </a:r>
            <a:endParaRPr lang="en-NL" sz="2800" dirty="0"/>
          </a:p>
        </p:txBody>
      </p:sp>
      <p:sp>
        <p:nvSpPr>
          <p:cNvPr id="6" name="Subtitle 5">
            <a:extLst>
              <a:ext uri="{FF2B5EF4-FFF2-40B4-BE49-F238E27FC236}">
                <a16:creationId xmlns:a16="http://schemas.microsoft.com/office/drawing/2014/main" id="{087F9650-A960-4C9E-A1A1-2318B7B2ACA0}"/>
              </a:ext>
            </a:extLst>
          </p:cNvPr>
          <p:cNvSpPr>
            <a:spLocks noGrp="1"/>
          </p:cNvSpPr>
          <p:nvPr>
            <p:ph type="subTitle" idx="1"/>
          </p:nvPr>
        </p:nvSpPr>
        <p:spPr/>
        <p:txBody>
          <a:bodyPr/>
          <a:lstStyle/>
          <a:p>
            <a:r>
              <a:rPr lang="en-US" dirty="0"/>
              <a:t>Every Manager Ever</a:t>
            </a:r>
            <a:endParaRPr lang="en-NL" dirty="0"/>
          </a:p>
        </p:txBody>
      </p:sp>
    </p:spTree>
    <p:extLst>
      <p:ext uri="{BB962C8B-B14F-4D97-AF65-F5344CB8AC3E}">
        <p14:creationId xmlns:p14="http://schemas.microsoft.com/office/powerpoint/2010/main" val="4249037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Video 24">
            <a:extLst>
              <a:ext uri="{FF2B5EF4-FFF2-40B4-BE49-F238E27FC236}">
                <a16:creationId xmlns:a16="http://schemas.microsoft.com/office/drawing/2014/main" id="{27F395EE-5AAE-4B24-BA9E-47D5FA45FD5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9490" b="4166"/>
          <a:stretch/>
        </p:blipFill>
        <p:spPr>
          <a:xfrm>
            <a:off x="-22781" y="457200"/>
            <a:ext cx="12237562" cy="5943600"/>
          </a:xfrm>
          <a:prstGeom prst="roundRect">
            <a:avLst>
              <a:gd name="adj" fmla="val 0"/>
            </a:avLst>
          </a:prstGeom>
          <a:noFill/>
          <a:ln w="3175" cap="sq" cmpd="sng">
            <a:noFill/>
          </a:ln>
          <a:effectLst/>
          <a:scene3d>
            <a:camera prst="orthographicFront">
              <a:rot lat="0" lon="0" rev="0"/>
            </a:camera>
            <a:lightRig rig="twoPt" dir="t"/>
          </a:scene3d>
          <a:sp3d/>
        </p:spPr>
      </p:pic>
      <p:pic>
        <p:nvPicPr>
          <p:cNvPr id="10" name="Picture Placeholder 9">
            <a:extLst>
              <a:ext uri="{FF2B5EF4-FFF2-40B4-BE49-F238E27FC236}">
                <a16:creationId xmlns:a16="http://schemas.microsoft.com/office/drawing/2014/main" id="{86F9C9A9-45CC-4B2C-AB1F-0C4394135B89}"/>
              </a:ext>
            </a:extLst>
          </p:cNvPr>
          <p:cNvPicPr>
            <a:picLocks noGrp="1" noChangeAspect="1"/>
          </p:cNvPicPr>
          <p:nvPr>
            <p:ph type="pic" idx="10"/>
          </p:nvPr>
        </p:nvPicPr>
        <p:blipFill>
          <a:blip r:embed="rId5"/>
          <a:srcRect t="17901" b="17901"/>
          <a:stretch>
            <a:fillRect/>
          </a:stretch>
        </p:blipFill>
        <p:spPr>
          <a:prstGeom prst="rect">
            <a:avLst/>
          </a:prstGeom>
        </p:spPr>
      </p:pic>
      <p:sp>
        <p:nvSpPr>
          <p:cNvPr id="8" name="Title 7">
            <a:extLst>
              <a:ext uri="{FF2B5EF4-FFF2-40B4-BE49-F238E27FC236}">
                <a16:creationId xmlns:a16="http://schemas.microsoft.com/office/drawing/2014/main" id="{A03B97CE-784D-4943-B80E-C214430BB5C3}"/>
              </a:ext>
            </a:extLst>
          </p:cNvPr>
          <p:cNvSpPr>
            <a:spLocks noGrp="1"/>
          </p:cNvSpPr>
          <p:nvPr>
            <p:ph type="ctrTitle"/>
          </p:nvPr>
        </p:nvSpPr>
        <p:spPr/>
        <p:txBody>
          <a:bodyPr anchor="b">
            <a:normAutofit/>
          </a:bodyPr>
          <a:lstStyle/>
          <a:p>
            <a:r>
              <a:rPr lang="en-US" dirty="0"/>
              <a:t>The end of “productivity”</a:t>
            </a:r>
            <a:endParaRPr lang="en-NL" dirty="0"/>
          </a:p>
        </p:txBody>
      </p:sp>
      <p:sp>
        <p:nvSpPr>
          <p:cNvPr id="6" name="Subtitle 5">
            <a:extLst>
              <a:ext uri="{FF2B5EF4-FFF2-40B4-BE49-F238E27FC236}">
                <a16:creationId xmlns:a16="http://schemas.microsoft.com/office/drawing/2014/main" id="{032F87FD-98F7-4D4E-BF7D-04CCFF65C6AA}"/>
              </a:ext>
            </a:extLst>
          </p:cNvPr>
          <p:cNvSpPr>
            <a:spLocks noGrp="1"/>
          </p:cNvSpPr>
          <p:nvPr>
            <p:ph type="subTitle" idx="1"/>
          </p:nvPr>
        </p:nvSpPr>
        <p:spPr/>
        <p:txBody>
          <a:bodyPr/>
          <a:lstStyle/>
          <a:p>
            <a:endParaRPr lang="en-NL"/>
          </a:p>
        </p:txBody>
      </p:sp>
      <p:sp>
        <p:nvSpPr>
          <p:cNvPr id="7" name="Footer Placeholder 6">
            <a:extLst>
              <a:ext uri="{FF2B5EF4-FFF2-40B4-BE49-F238E27FC236}">
                <a16:creationId xmlns:a16="http://schemas.microsoft.com/office/drawing/2014/main" id="{CA3BA493-92F0-4143-972E-68F9F857B465}"/>
              </a:ext>
            </a:extLst>
          </p:cNvPr>
          <p:cNvSpPr>
            <a:spLocks noGrp="1"/>
          </p:cNvSpPr>
          <p:nvPr>
            <p:ph type="ftr" sz="quarter" idx="11"/>
          </p:nvPr>
        </p:nvSpPr>
        <p:spPr/>
        <p:txBody>
          <a:bodyPr anchor="ctr">
            <a:normAutofit/>
          </a:bodyPr>
          <a:lstStyle/>
          <a:p>
            <a:pPr>
              <a:spcAft>
                <a:spcPts val="600"/>
              </a:spcAft>
            </a:pPr>
            <a:r>
              <a:rPr lang="en-US"/>
              <a:t>@aahoogendoorn | The Zen of Programming | GOTO 2022</a:t>
            </a:r>
          </a:p>
        </p:txBody>
      </p:sp>
      <p:pic>
        <p:nvPicPr>
          <p:cNvPr id="13" name="Picture 12">
            <a:extLst>
              <a:ext uri="{FF2B5EF4-FFF2-40B4-BE49-F238E27FC236}">
                <a16:creationId xmlns:a16="http://schemas.microsoft.com/office/drawing/2014/main" id="{C08E6923-5801-4696-841C-F3A4805F2C0D}"/>
              </a:ext>
            </a:extLst>
          </p:cNvPr>
          <p:cNvPicPr>
            <a:picLocks noChangeAspect="1"/>
          </p:cNvPicPr>
          <p:nvPr/>
        </p:nvPicPr>
        <p:blipFill>
          <a:blip r:embed="rId6"/>
          <a:stretch>
            <a:fillRect/>
          </a:stretch>
        </p:blipFill>
        <p:spPr>
          <a:xfrm>
            <a:off x="2112658" y="2209800"/>
            <a:ext cx="7966684" cy="222465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84667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18"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2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5"/>
                                        </p:tgtEl>
                                      </p:cBhvr>
                                    </p:cmd>
                                  </p:childTnLst>
                                </p:cTn>
                              </p:par>
                            </p:childTnLst>
                          </p:cTn>
                        </p:par>
                      </p:childTnLst>
                    </p:cTn>
                  </p:par>
                </p:childTnLst>
              </p:cTn>
              <p:nextCondLst>
                <p:cond evt="onClick" delay="0">
                  <p:tgtEl>
                    <p:spTgt spid="25"/>
                  </p:tgtEl>
                </p:cond>
              </p:nextCondLst>
            </p:seq>
            <p:video>
              <p:cMediaNode mute="1">
                <p:cTn id="17" repeatCount="indefinite" fill="hold" display="0">
                  <p:stCondLst>
                    <p:cond delay="indefinite"/>
                  </p:stCondLst>
                </p:cTn>
                <p:tgtEl>
                  <p:spTgt spid="25"/>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D385E228-043A-48B1-A677-65C25B6C1E56}"/>
              </a:ext>
            </a:extLst>
          </p:cNvPr>
          <p:cNvPicPr>
            <a:picLocks noGrp="1" noChangeAspect="1"/>
          </p:cNvPicPr>
          <p:nvPr>
            <p:ph type="pic" idx="10"/>
          </p:nvPr>
        </p:nvPicPr>
        <p:blipFill rotWithShape="1">
          <a:blip r:embed="rId2"/>
          <a:srcRect t="17901" b="17901"/>
          <a:stretch/>
        </p:blipFill>
        <p:spPr/>
      </p:pic>
      <p:sp>
        <p:nvSpPr>
          <p:cNvPr id="4" name="Title 3">
            <a:extLst>
              <a:ext uri="{FF2B5EF4-FFF2-40B4-BE49-F238E27FC236}">
                <a16:creationId xmlns:a16="http://schemas.microsoft.com/office/drawing/2014/main" id="{30A74FBA-6D23-4D2A-BD45-D9A7F5B51DCB}"/>
              </a:ext>
            </a:extLst>
          </p:cNvPr>
          <p:cNvSpPr>
            <a:spLocks noGrp="1"/>
          </p:cNvSpPr>
          <p:nvPr>
            <p:ph type="ctrTitle"/>
          </p:nvPr>
        </p:nvSpPr>
        <p:spPr/>
        <p:txBody>
          <a:bodyPr/>
          <a:lstStyle/>
          <a:p>
            <a:r>
              <a:rPr lang="en-US" dirty="0"/>
              <a:t>code lives in your head</a:t>
            </a:r>
            <a:endParaRPr lang="en-NL" dirty="0"/>
          </a:p>
        </p:txBody>
      </p:sp>
      <p:sp>
        <p:nvSpPr>
          <p:cNvPr id="7" name="Subtitle 6">
            <a:extLst>
              <a:ext uri="{FF2B5EF4-FFF2-40B4-BE49-F238E27FC236}">
                <a16:creationId xmlns:a16="http://schemas.microsoft.com/office/drawing/2014/main" id="{38EB7B63-D396-3AFD-5930-5282599E3EBF}"/>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BA4870E0-6F81-49ED-8F4A-2A064C881A51}"/>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3537780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standing on a stage&#10;&#10;Description automatically generated with medium confidence">
            <a:extLst>
              <a:ext uri="{FF2B5EF4-FFF2-40B4-BE49-F238E27FC236}">
                <a16:creationId xmlns:a16="http://schemas.microsoft.com/office/drawing/2014/main" id="{B7DFCAFC-802A-4768-80D8-49CC8B9E18FE}"/>
              </a:ext>
            </a:extLst>
          </p:cNvPr>
          <p:cNvPicPr>
            <a:picLocks noGrp="1" noChangeAspect="1"/>
          </p:cNvPicPr>
          <p:nvPr>
            <p:ph type="pic" idx="10"/>
          </p:nvPr>
        </p:nvPicPr>
        <p:blipFill rotWithShape="1">
          <a:blip r:embed="rId2">
            <a:extLst>
              <a:ext uri="{28A0092B-C50C-407E-A947-70E740481C1C}">
                <a14:useLocalDpi xmlns:a14="http://schemas.microsoft.com/office/drawing/2010/main" val="0"/>
              </a:ext>
            </a:extLst>
          </a:blip>
          <a:srcRect l="-617" t="19445" r="617" b="44443"/>
          <a:stretch/>
        </p:blipFill>
        <p:spPr>
          <a:xfrm>
            <a:off x="-76200" y="457200"/>
            <a:ext cx="12344400" cy="5943600"/>
          </a:xfrm>
        </p:spPr>
      </p:pic>
      <p:sp>
        <p:nvSpPr>
          <p:cNvPr id="3" name="Footer Placeholder 2">
            <a:extLst>
              <a:ext uri="{FF2B5EF4-FFF2-40B4-BE49-F238E27FC236}">
                <a16:creationId xmlns:a16="http://schemas.microsoft.com/office/drawing/2014/main" id="{BA4870E0-6F81-49ED-8F4A-2A064C881A51}"/>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30A74FBA-6D23-4D2A-BD45-D9A7F5B51DCB}"/>
              </a:ext>
            </a:extLst>
          </p:cNvPr>
          <p:cNvSpPr>
            <a:spLocks noGrp="1"/>
          </p:cNvSpPr>
          <p:nvPr>
            <p:ph type="ctrTitle"/>
          </p:nvPr>
        </p:nvSpPr>
        <p:spPr>
          <a:xfrm>
            <a:off x="0" y="3234420"/>
            <a:ext cx="12192000" cy="1011690"/>
          </a:xfrm>
        </p:spPr>
        <p:txBody>
          <a:bodyPr/>
          <a:lstStyle/>
          <a:p>
            <a:r>
              <a:rPr lang="en-US" sz="3600" dirty="0">
                <a:solidFill>
                  <a:schemeClr val="bg1"/>
                </a:solidFill>
              </a:rPr>
              <a:t>I’m not going to refactor the code yet</a:t>
            </a:r>
            <a:endParaRPr lang="en-NL" sz="3600" dirty="0">
              <a:solidFill>
                <a:schemeClr val="bg1"/>
              </a:solidFill>
            </a:endParaRPr>
          </a:p>
        </p:txBody>
      </p:sp>
      <p:sp>
        <p:nvSpPr>
          <p:cNvPr id="9" name="Title 3">
            <a:extLst>
              <a:ext uri="{FF2B5EF4-FFF2-40B4-BE49-F238E27FC236}">
                <a16:creationId xmlns:a16="http://schemas.microsoft.com/office/drawing/2014/main" id="{6E0F81D4-348D-41FB-A10C-C640E0E67947}"/>
              </a:ext>
            </a:extLst>
          </p:cNvPr>
          <p:cNvSpPr txBox="1">
            <a:spLocks/>
          </p:cNvSpPr>
          <p:nvPr/>
        </p:nvSpPr>
        <p:spPr>
          <a:xfrm>
            <a:off x="50800" y="4398510"/>
            <a:ext cx="12192000" cy="10116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4400" b="1" kern="1200" cap="all" baseline="0">
                <a:solidFill>
                  <a:schemeClr val="accent6">
                    <a:lumMod val="75000"/>
                  </a:schemeClr>
                </a:solidFill>
                <a:effectLst>
                  <a:outerShdw blurRad="50800" dist="38100" dir="2700000" algn="tl" rotWithShape="0">
                    <a:prstClr val="black">
                      <a:alpha val="40000"/>
                    </a:prstClr>
                  </a:outerShdw>
                </a:effectLst>
                <a:latin typeface="+mj-lt"/>
                <a:ea typeface="+mj-ea"/>
                <a:cs typeface="+mj-cs"/>
              </a:defRPr>
            </a:lvl1pPr>
          </a:lstStyle>
          <a:p>
            <a:r>
              <a:rPr lang="en-US" sz="3600" dirty="0">
                <a:solidFill>
                  <a:schemeClr val="bg1"/>
                </a:solidFill>
              </a:rPr>
              <a:t>Because the code doesn’t know yet</a:t>
            </a:r>
            <a:br>
              <a:rPr lang="en-US" sz="3600" dirty="0">
                <a:solidFill>
                  <a:schemeClr val="bg1"/>
                </a:solidFill>
              </a:rPr>
            </a:br>
            <a:r>
              <a:rPr lang="en-US" sz="3600" dirty="0">
                <a:solidFill>
                  <a:schemeClr val="bg1"/>
                </a:solidFill>
              </a:rPr>
              <a:t>where it wants to go</a:t>
            </a:r>
            <a:endParaRPr lang="en-NL" sz="3600" dirty="0">
              <a:solidFill>
                <a:schemeClr val="bg1"/>
              </a:solidFill>
            </a:endParaRPr>
          </a:p>
        </p:txBody>
      </p:sp>
    </p:spTree>
    <p:extLst>
      <p:ext uri="{BB962C8B-B14F-4D97-AF65-F5344CB8AC3E}">
        <p14:creationId xmlns:p14="http://schemas.microsoft.com/office/powerpoint/2010/main" val="16122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84E0D57-0BAF-536C-7310-E09713934621}"/>
              </a:ext>
            </a:extLst>
          </p:cNvPr>
          <p:cNvSpPr>
            <a:spLocks noGrp="1"/>
          </p:cNvSpPr>
          <p:nvPr>
            <p:ph type="pic" idx="10"/>
          </p:nvPr>
        </p:nvSpPr>
        <p:spPr/>
      </p:sp>
      <p:sp>
        <p:nvSpPr>
          <p:cNvPr id="5" name="Title 4">
            <a:extLst>
              <a:ext uri="{FF2B5EF4-FFF2-40B4-BE49-F238E27FC236}">
                <a16:creationId xmlns:a16="http://schemas.microsoft.com/office/drawing/2014/main" id="{EDD7E7D1-5590-4F84-AEA1-3680A89852AB}"/>
              </a:ext>
            </a:extLst>
          </p:cNvPr>
          <p:cNvSpPr>
            <a:spLocks noGrp="1"/>
          </p:cNvSpPr>
          <p:nvPr>
            <p:ph type="ctrTitle"/>
          </p:nvPr>
        </p:nvSpPr>
        <p:spPr/>
        <p:txBody>
          <a:bodyPr/>
          <a:lstStyle/>
          <a:p>
            <a:r>
              <a:rPr lang="en-US" dirty="0"/>
              <a:t>programming</a:t>
            </a:r>
            <a:br>
              <a:rPr lang="en-US" dirty="0"/>
            </a:br>
            <a:r>
              <a:rPr lang="en-US" dirty="0"/>
              <a:t>does not fit well in timeboxes</a:t>
            </a:r>
            <a:endParaRPr lang="en-NL" dirty="0"/>
          </a:p>
        </p:txBody>
      </p:sp>
      <p:sp>
        <p:nvSpPr>
          <p:cNvPr id="8" name="Subtitle 7">
            <a:extLst>
              <a:ext uri="{FF2B5EF4-FFF2-40B4-BE49-F238E27FC236}">
                <a16:creationId xmlns:a16="http://schemas.microsoft.com/office/drawing/2014/main" id="{8D3C253B-9EE1-2DC0-7B57-44DC02637C8A}"/>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CC09183C-9DAE-42E6-9EF0-9D42B7CFB22F}"/>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1120402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1F1221D-858E-44D1-B3C1-77CD75ED7717}"/>
              </a:ext>
            </a:extLst>
          </p:cNvPr>
          <p:cNvSpPr>
            <a:spLocks noGrp="1"/>
          </p:cNvSpPr>
          <p:nvPr>
            <p:ph type="pic" idx="10"/>
          </p:nvPr>
        </p:nvSpPr>
        <p:spPr/>
      </p:sp>
      <p:sp>
        <p:nvSpPr>
          <p:cNvPr id="5" name="Title 4">
            <a:extLst>
              <a:ext uri="{FF2B5EF4-FFF2-40B4-BE49-F238E27FC236}">
                <a16:creationId xmlns:a16="http://schemas.microsoft.com/office/drawing/2014/main" id="{EDD7E7D1-5590-4F84-AEA1-3680A89852AB}"/>
              </a:ext>
            </a:extLst>
          </p:cNvPr>
          <p:cNvSpPr>
            <a:spLocks noGrp="1"/>
          </p:cNvSpPr>
          <p:nvPr>
            <p:ph type="ctrTitle"/>
          </p:nvPr>
        </p:nvSpPr>
        <p:spPr/>
        <p:txBody>
          <a:bodyPr/>
          <a:lstStyle/>
          <a:p>
            <a:r>
              <a:rPr lang="en-US" dirty="0"/>
              <a:t>programming</a:t>
            </a:r>
            <a:br>
              <a:rPr lang="en-US" dirty="0"/>
            </a:br>
            <a:r>
              <a:rPr lang="en-US" dirty="0"/>
              <a:t>does not fit well in 9-to-5</a:t>
            </a:r>
            <a:endParaRPr lang="en-NL" dirty="0"/>
          </a:p>
        </p:txBody>
      </p:sp>
      <p:sp>
        <p:nvSpPr>
          <p:cNvPr id="6" name="Subtitle 5">
            <a:extLst>
              <a:ext uri="{FF2B5EF4-FFF2-40B4-BE49-F238E27FC236}">
                <a16:creationId xmlns:a16="http://schemas.microsoft.com/office/drawing/2014/main" id="{62EC84A7-8F58-45BE-9C19-42471100C8BB}"/>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CC09183C-9DAE-42E6-9EF0-9D42B7CFB22F}"/>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523555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F4CCD8E-44AD-48C4-8CC3-900FA181F1E3}"/>
              </a:ext>
            </a:extLst>
          </p:cNvPr>
          <p:cNvSpPr>
            <a:spLocks noGrp="1"/>
          </p:cNvSpPr>
          <p:nvPr>
            <p:ph type="pic" idx="10"/>
          </p:nvPr>
        </p:nvSpPr>
        <p:spPr/>
      </p:sp>
      <p:sp>
        <p:nvSpPr>
          <p:cNvPr id="4" name="Footer Placeholder 3">
            <a:extLst>
              <a:ext uri="{FF2B5EF4-FFF2-40B4-BE49-F238E27FC236}">
                <a16:creationId xmlns:a16="http://schemas.microsoft.com/office/drawing/2014/main" id="{50E84D9A-62C1-4A29-B9A5-6B5074EB4B99}"/>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
        <p:nvSpPr>
          <p:cNvPr id="2" name="Title 1">
            <a:extLst>
              <a:ext uri="{FF2B5EF4-FFF2-40B4-BE49-F238E27FC236}">
                <a16:creationId xmlns:a16="http://schemas.microsoft.com/office/drawing/2014/main" id="{72B95F69-D9FB-4E92-9B2D-A4FFEC591E44}"/>
              </a:ext>
            </a:extLst>
          </p:cNvPr>
          <p:cNvSpPr>
            <a:spLocks noGrp="1"/>
          </p:cNvSpPr>
          <p:nvPr>
            <p:ph type="title"/>
          </p:nvPr>
        </p:nvSpPr>
        <p:spPr>
          <a:xfrm>
            <a:off x="0" y="609600"/>
            <a:ext cx="12192000" cy="685800"/>
          </a:xfrm>
        </p:spPr>
        <p:txBody>
          <a:bodyPr/>
          <a:lstStyle/>
          <a:p>
            <a:r>
              <a:rPr lang="en-US" dirty="0"/>
              <a:t>How A programmers mind works</a:t>
            </a:r>
          </a:p>
        </p:txBody>
      </p:sp>
      <p:pic>
        <p:nvPicPr>
          <p:cNvPr id="5" name="Picture 4">
            <a:extLst>
              <a:ext uri="{FF2B5EF4-FFF2-40B4-BE49-F238E27FC236}">
                <a16:creationId xmlns:a16="http://schemas.microsoft.com/office/drawing/2014/main" id="{F1A2FD11-40A2-4997-9430-286E461C25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8465" y="1411151"/>
            <a:ext cx="5515069" cy="4456249"/>
          </a:xfrm>
          <a:prstGeom prst="rect">
            <a:avLst/>
          </a:prstGeom>
          <a:ln>
            <a:solidFill>
              <a:schemeClr val="bg2">
                <a:lumMod val="25000"/>
              </a:schemeClr>
            </a:solidFill>
          </a:ln>
        </p:spPr>
      </p:pic>
    </p:spTree>
    <p:extLst>
      <p:ext uri="{BB962C8B-B14F-4D97-AF65-F5344CB8AC3E}">
        <p14:creationId xmlns:p14="http://schemas.microsoft.com/office/powerpoint/2010/main" val="3233733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B985994-64D9-82B4-F671-93E5B268E5A5}"/>
              </a:ext>
            </a:extLst>
          </p:cNvPr>
          <p:cNvSpPr>
            <a:spLocks noGrp="1"/>
          </p:cNvSpPr>
          <p:nvPr>
            <p:ph type="pic" idx="10"/>
          </p:nvPr>
        </p:nvSpPr>
        <p:spPr/>
      </p:sp>
      <p:sp>
        <p:nvSpPr>
          <p:cNvPr id="3" name="Footer Placeholder 2">
            <a:extLst>
              <a:ext uri="{FF2B5EF4-FFF2-40B4-BE49-F238E27FC236}">
                <a16:creationId xmlns:a16="http://schemas.microsoft.com/office/drawing/2014/main" id="{2EE623CF-7732-491E-BDA2-0B488F76EA8E}"/>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582B1349-D002-466E-846E-8178C04D163C}"/>
              </a:ext>
            </a:extLst>
          </p:cNvPr>
          <p:cNvSpPr>
            <a:spLocks noGrp="1"/>
          </p:cNvSpPr>
          <p:nvPr>
            <p:ph type="ctrTitle"/>
          </p:nvPr>
        </p:nvSpPr>
        <p:spPr/>
        <p:txBody>
          <a:bodyPr/>
          <a:lstStyle/>
          <a:p>
            <a:r>
              <a:rPr lang="en-US" dirty="0"/>
              <a:t>Programming is addictive</a:t>
            </a:r>
            <a:endParaRPr lang="en-NL" dirty="0"/>
          </a:p>
        </p:txBody>
      </p:sp>
      <p:sp>
        <p:nvSpPr>
          <p:cNvPr id="5" name="Subtitle 4">
            <a:extLst>
              <a:ext uri="{FF2B5EF4-FFF2-40B4-BE49-F238E27FC236}">
                <a16:creationId xmlns:a16="http://schemas.microsoft.com/office/drawing/2014/main" id="{8D9E4DDF-7574-462E-9955-000CB2BA43DF}"/>
              </a:ext>
            </a:extLst>
          </p:cNvPr>
          <p:cNvSpPr>
            <a:spLocks noGrp="1"/>
          </p:cNvSpPr>
          <p:nvPr>
            <p:ph type="subTitle" idx="1"/>
          </p:nvPr>
        </p:nvSpPr>
        <p:spPr/>
        <p:txBody>
          <a:bodyPr/>
          <a:lstStyle/>
          <a:p>
            <a:r>
              <a:rPr lang="en-US" dirty="0"/>
              <a:t>Find your balance</a:t>
            </a:r>
            <a:endParaRPr lang="en-NL" dirty="0"/>
          </a:p>
        </p:txBody>
      </p:sp>
    </p:spTree>
    <p:extLst>
      <p:ext uri="{BB962C8B-B14F-4D97-AF65-F5344CB8AC3E}">
        <p14:creationId xmlns:p14="http://schemas.microsoft.com/office/powerpoint/2010/main" val="2421015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outdoor, scooter, tractor, helmet&#10;&#10;Description automatically generated">
            <a:extLst>
              <a:ext uri="{FF2B5EF4-FFF2-40B4-BE49-F238E27FC236}">
                <a16:creationId xmlns:a16="http://schemas.microsoft.com/office/drawing/2014/main" id="{2041E431-9014-4D7E-AA26-6802FA9E347D}"/>
              </a:ext>
            </a:extLst>
          </p:cNvPr>
          <p:cNvPicPr>
            <a:picLocks noGrp="1" noChangeAspect="1"/>
          </p:cNvPicPr>
          <p:nvPr>
            <p:ph type="pic" idx="10"/>
          </p:nvPr>
        </p:nvPicPr>
        <p:blipFill rotWithShape="1">
          <a:blip r:embed="rId2" cstate="print">
            <a:extLst>
              <a:ext uri="{28A0092B-C50C-407E-A947-70E740481C1C}">
                <a14:useLocalDpi xmlns:a14="http://schemas.microsoft.com/office/drawing/2010/main" val="0"/>
              </a:ext>
            </a:extLst>
          </a:blip>
          <a:srcRect t="7202" b="7202"/>
          <a:stretch/>
        </p:blipFill>
        <p:spPr/>
      </p:pic>
      <p:sp>
        <p:nvSpPr>
          <p:cNvPr id="12" name="Title 2">
            <a:extLst>
              <a:ext uri="{FF2B5EF4-FFF2-40B4-BE49-F238E27FC236}">
                <a16:creationId xmlns:a16="http://schemas.microsoft.com/office/drawing/2014/main" id="{6B44E376-1279-4311-9A6F-76C8ED4E5D91}"/>
              </a:ext>
            </a:extLst>
          </p:cNvPr>
          <p:cNvSpPr>
            <a:spLocks noGrp="1"/>
          </p:cNvSpPr>
          <p:nvPr>
            <p:ph type="ctrTitle"/>
          </p:nvPr>
        </p:nvSpPr>
        <p:spPr/>
        <p:txBody>
          <a:bodyPr/>
          <a:lstStyle/>
          <a:p>
            <a:r>
              <a:rPr lang="en-US" dirty="0"/>
              <a:t>Always travel light</a:t>
            </a:r>
          </a:p>
        </p:txBody>
      </p:sp>
      <p:sp>
        <p:nvSpPr>
          <p:cNvPr id="14" name="Subtitle 3">
            <a:extLst>
              <a:ext uri="{FF2B5EF4-FFF2-40B4-BE49-F238E27FC236}">
                <a16:creationId xmlns:a16="http://schemas.microsoft.com/office/drawing/2014/main" id="{621804B0-B74F-4192-907C-97B69E5C4014}"/>
              </a:ext>
            </a:extLst>
          </p:cNvPr>
          <p:cNvSpPr>
            <a:spLocks noGrp="1"/>
          </p:cNvSpPr>
          <p:nvPr>
            <p:ph type="subTitle" idx="1"/>
          </p:nvPr>
        </p:nvSpPr>
        <p:spPr/>
        <p:txBody>
          <a:bodyPr/>
          <a:lstStyle/>
          <a:p>
            <a:r>
              <a:rPr lang="en-US" dirty="0"/>
              <a:t>Maximize the amount of work not done</a:t>
            </a:r>
          </a:p>
        </p:txBody>
      </p:sp>
      <p:sp>
        <p:nvSpPr>
          <p:cNvPr id="3" name="Footer Placeholder 2">
            <a:extLst>
              <a:ext uri="{FF2B5EF4-FFF2-40B4-BE49-F238E27FC236}">
                <a16:creationId xmlns:a16="http://schemas.microsoft.com/office/drawing/2014/main" id="{D515CB80-A05C-4A97-9291-2981D5910785}"/>
              </a:ext>
            </a:extLst>
          </p:cNvPr>
          <p:cNvSpPr>
            <a:spLocks noGrp="1"/>
          </p:cNvSpPr>
          <p:nvPr>
            <p:ph type="ftr" sz="quarter" idx="11"/>
          </p:nvPr>
        </p:nvSpPr>
        <p:spPr/>
        <p:txBody>
          <a:bodyPr/>
          <a:lstStyle/>
          <a:p>
            <a:r>
              <a:rPr lang="en-US"/>
              <a:t>@aahoogendoorn | The Zen of Programming | GOTO 2022</a:t>
            </a:r>
          </a:p>
        </p:txBody>
      </p:sp>
    </p:spTree>
    <p:extLst>
      <p:ext uri="{BB962C8B-B14F-4D97-AF65-F5344CB8AC3E}">
        <p14:creationId xmlns:p14="http://schemas.microsoft.com/office/powerpoint/2010/main" val="405807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CA5E9169-4D4A-48A1-B092-5180B47774C1}"/>
              </a:ext>
            </a:extLst>
          </p:cNvPr>
          <p:cNvSpPr>
            <a:spLocks noGrp="1"/>
          </p:cNvSpPr>
          <p:nvPr>
            <p:ph type="pic" idx="13"/>
          </p:nvPr>
        </p:nvSpPr>
        <p:spPr/>
      </p:sp>
      <p:sp>
        <p:nvSpPr>
          <p:cNvPr id="6" name="Title 5">
            <a:extLst>
              <a:ext uri="{FF2B5EF4-FFF2-40B4-BE49-F238E27FC236}">
                <a16:creationId xmlns:a16="http://schemas.microsoft.com/office/drawing/2014/main" id="{931B527B-C1B4-4315-8B6A-AEC6B78108D3}"/>
              </a:ext>
            </a:extLst>
          </p:cNvPr>
          <p:cNvSpPr>
            <a:spLocks noGrp="1"/>
          </p:cNvSpPr>
          <p:nvPr>
            <p:ph type="title"/>
          </p:nvPr>
        </p:nvSpPr>
        <p:spPr/>
        <p:txBody>
          <a:bodyPr>
            <a:normAutofit/>
          </a:bodyPr>
          <a:lstStyle/>
          <a:p>
            <a:r>
              <a:rPr lang="en-US" sz="3200" dirty="0"/>
              <a:t>Developers are drawn to complexity </a:t>
            </a:r>
            <a:br>
              <a:rPr lang="en-US" sz="3200" dirty="0"/>
            </a:br>
            <a:r>
              <a:rPr lang="en-US" sz="3200" dirty="0"/>
              <a:t>like moths are to a flame, </a:t>
            </a:r>
            <a:br>
              <a:rPr lang="en-US" sz="3200" dirty="0"/>
            </a:br>
            <a:r>
              <a:rPr lang="en-US" sz="3200" dirty="0"/>
              <a:t>often with the same result.</a:t>
            </a:r>
          </a:p>
        </p:txBody>
      </p:sp>
      <p:sp>
        <p:nvSpPr>
          <p:cNvPr id="7" name="Text Placeholder 6">
            <a:extLst>
              <a:ext uri="{FF2B5EF4-FFF2-40B4-BE49-F238E27FC236}">
                <a16:creationId xmlns:a16="http://schemas.microsoft.com/office/drawing/2014/main" id="{E88D0ED5-C79B-4071-B20A-9970E2DA42EA}"/>
              </a:ext>
            </a:extLst>
          </p:cNvPr>
          <p:cNvSpPr>
            <a:spLocks noGrp="1"/>
          </p:cNvSpPr>
          <p:nvPr>
            <p:ph type="body" idx="1"/>
          </p:nvPr>
        </p:nvSpPr>
        <p:spPr/>
        <p:txBody>
          <a:bodyPr/>
          <a:lstStyle/>
          <a:p>
            <a:r>
              <a:rPr lang="en-US" dirty="0"/>
              <a:t>Neal Ford</a:t>
            </a:r>
          </a:p>
        </p:txBody>
      </p:sp>
      <p:pic>
        <p:nvPicPr>
          <p:cNvPr id="12" name="Picture Placeholder 11">
            <a:extLst>
              <a:ext uri="{FF2B5EF4-FFF2-40B4-BE49-F238E27FC236}">
                <a16:creationId xmlns:a16="http://schemas.microsoft.com/office/drawing/2014/main" id="{E565D9CD-0408-4326-8920-E88668266A68}"/>
              </a:ext>
            </a:extLst>
          </p:cNvPr>
          <p:cNvPicPr>
            <a:picLocks noGrp="1" noChangeAspect="1"/>
          </p:cNvPicPr>
          <p:nvPr>
            <p:ph type="pic" sz="quarter" idx="10"/>
          </p:nvPr>
        </p:nvPicPr>
        <p:blipFill rotWithShape="1">
          <a:blip r:embed="rId2"/>
          <a:srcRect t="5291" b="5291"/>
          <a:stretch/>
        </p:blipFill>
        <p:spPr/>
      </p:pic>
      <p:sp>
        <p:nvSpPr>
          <p:cNvPr id="8" name="Text Placeholder 7">
            <a:extLst>
              <a:ext uri="{FF2B5EF4-FFF2-40B4-BE49-F238E27FC236}">
                <a16:creationId xmlns:a16="http://schemas.microsoft.com/office/drawing/2014/main" id="{DB4D16B4-F51D-4007-A4CE-13757808494B}"/>
              </a:ext>
            </a:extLst>
          </p:cNvPr>
          <p:cNvSpPr>
            <a:spLocks noGrp="1"/>
          </p:cNvSpPr>
          <p:nvPr>
            <p:ph type="body" idx="12"/>
          </p:nvPr>
        </p:nvSpPr>
        <p:spPr/>
        <p:txBody>
          <a:bodyPr/>
          <a:lstStyle/>
          <a:p>
            <a:r>
              <a:rPr lang="en-US" dirty="0"/>
              <a:t>complexity</a:t>
            </a:r>
          </a:p>
        </p:txBody>
      </p:sp>
      <p:sp>
        <p:nvSpPr>
          <p:cNvPr id="19" name="Footer Placeholder 6">
            <a:extLst>
              <a:ext uri="{FF2B5EF4-FFF2-40B4-BE49-F238E27FC236}">
                <a16:creationId xmlns:a16="http://schemas.microsoft.com/office/drawing/2014/main" id="{14A9375E-A47E-40AC-971F-570408AE97A3}"/>
              </a:ext>
            </a:extLst>
          </p:cNvPr>
          <p:cNvSpPr>
            <a:spLocks noGrp="1"/>
          </p:cNvSpPr>
          <p:nvPr>
            <p:ph type="ftr" sz="quarter" idx="11"/>
          </p:nvPr>
        </p:nvSpPr>
        <p:spPr/>
        <p:txBody>
          <a:bodyPr/>
          <a:lstStyle/>
          <a:p>
            <a:r>
              <a:rPr lang="en-US"/>
              <a:t>@aahoogendoorn | The Zen of Programming | GOTO 2022</a:t>
            </a:r>
          </a:p>
        </p:txBody>
      </p:sp>
    </p:spTree>
    <p:extLst>
      <p:ext uri="{BB962C8B-B14F-4D97-AF65-F5344CB8AC3E}">
        <p14:creationId xmlns:p14="http://schemas.microsoft.com/office/powerpoint/2010/main" val="1171807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37D1959-34EA-495F-ACCC-04A7E3776443}"/>
              </a:ext>
            </a:extLst>
          </p:cNvPr>
          <p:cNvSpPr>
            <a:spLocks noGrp="1"/>
          </p:cNvSpPr>
          <p:nvPr>
            <p:ph type="pic" idx="13"/>
          </p:nvPr>
        </p:nvSpPr>
        <p:spPr/>
      </p:sp>
      <p:sp>
        <p:nvSpPr>
          <p:cNvPr id="6" name="Title 5">
            <a:extLst>
              <a:ext uri="{FF2B5EF4-FFF2-40B4-BE49-F238E27FC236}">
                <a16:creationId xmlns:a16="http://schemas.microsoft.com/office/drawing/2014/main" id="{931B527B-C1B4-4315-8B6A-AEC6B78108D3}"/>
              </a:ext>
            </a:extLst>
          </p:cNvPr>
          <p:cNvSpPr>
            <a:spLocks noGrp="1"/>
          </p:cNvSpPr>
          <p:nvPr>
            <p:ph type="title"/>
          </p:nvPr>
        </p:nvSpPr>
        <p:spPr>
          <a:xfrm>
            <a:off x="3352800" y="2713037"/>
            <a:ext cx="7458075" cy="2438400"/>
          </a:xfrm>
        </p:spPr>
        <p:txBody>
          <a:bodyPr>
            <a:normAutofit/>
          </a:bodyPr>
          <a:lstStyle/>
          <a:p>
            <a:r>
              <a:rPr lang="en-US" dirty="0"/>
              <a:t>Excessive complexity is nature’s punishment </a:t>
            </a:r>
            <a:br>
              <a:rPr lang="en-US" dirty="0"/>
            </a:br>
            <a:r>
              <a:rPr lang="en-US" dirty="0"/>
              <a:t>for organizations that are unable to make decisions.</a:t>
            </a:r>
          </a:p>
        </p:txBody>
      </p:sp>
      <p:sp>
        <p:nvSpPr>
          <p:cNvPr id="7" name="Text Placeholder 6">
            <a:extLst>
              <a:ext uri="{FF2B5EF4-FFF2-40B4-BE49-F238E27FC236}">
                <a16:creationId xmlns:a16="http://schemas.microsoft.com/office/drawing/2014/main" id="{E88D0ED5-C79B-4071-B20A-9970E2DA42EA}"/>
              </a:ext>
            </a:extLst>
          </p:cNvPr>
          <p:cNvSpPr>
            <a:spLocks noGrp="1"/>
          </p:cNvSpPr>
          <p:nvPr>
            <p:ph type="body" idx="1"/>
          </p:nvPr>
        </p:nvSpPr>
        <p:spPr>
          <a:xfrm>
            <a:off x="990601" y="3886200"/>
            <a:ext cx="1924048" cy="1143000"/>
          </a:xfrm>
        </p:spPr>
        <p:txBody>
          <a:bodyPr/>
          <a:lstStyle/>
          <a:p>
            <a:r>
              <a:rPr lang="en-US" dirty="0"/>
              <a:t>Gregor </a:t>
            </a:r>
            <a:r>
              <a:rPr lang="en-US" dirty="0" err="1"/>
              <a:t>Hohpe</a:t>
            </a:r>
            <a:endParaRPr lang="en-US" dirty="0"/>
          </a:p>
        </p:txBody>
      </p:sp>
      <p:pic>
        <p:nvPicPr>
          <p:cNvPr id="17" name="Picture Placeholder 16">
            <a:extLst>
              <a:ext uri="{FF2B5EF4-FFF2-40B4-BE49-F238E27FC236}">
                <a16:creationId xmlns:a16="http://schemas.microsoft.com/office/drawing/2014/main" id="{2A4E3CED-3841-4704-A8D2-CCCAB76CFE22}"/>
              </a:ext>
            </a:extLst>
          </p:cNvPr>
          <p:cNvPicPr>
            <a:picLocks noGrp="1" noChangeAspect="1"/>
          </p:cNvPicPr>
          <p:nvPr>
            <p:ph type="pic" sz="quarter" idx="10"/>
          </p:nvPr>
        </p:nvPicPr>
        <p:blipFill rotWithShape="1">
          <a:blip r:embed="rId2"/>
          <a:srcRect t="516" b="516"/>
          <a:stretch/>
        </p:blipFill>
        <p:spPr>
          <a:xfrm>
            <a:off x="990600" y="1912972"/>
            <a:ext cx="1924049" cy="1915420"/>
          </a:xfrm>
        </p:spPr>
      </p:pic>
      <p:sp>
        <p:nvSpPr>
          <p:cNvPr id="9" name="Text Placeholder 8">
            <a:extLst>
              <a:ext uri="{FF2B5EF4-FFF2-40B4-BE49-F238E27FC236}">
                <a16:creationId xmlns:a16="http://schemas.microsoft.com/office/drawing/2014/main" id="{48885245-2F46-402C-9B80-32B94A60A4FA}"/>
              </a:ext>
            </a:extLst>
          </p:cNvPr>
          <p:cNvSpPr>
            <a:spLocks noGrp="1"/>
          </p:cNvSpPr>
          <p:nvPr>
            <p:ph type="body" idx="12"/>
          </p:nvPr>
        </p:nvSpPr>
        <p:spPr>
          <a:xfrm>
            <a:off x="3362325" y="2057400"/>
            <a:ext cx="7458075" cy="960437"/>
          </a:xfrm>
        </p:spPr>
        <p:txBody>
          <a:bodyPr/>
          <a:lstStyle/>
          <a:p>
            <a:r>
              <a:rPr lang="en-US" dirty="0"/>
              <a:t>Excessive complexity</a:t>
            </a:r>
          </a:p>
        </p:txBody>
      </p:sp>
      <p:sp>
        <p:nvSpPr>
          <p:cNvPr id="3" name="Footer Placeholder 2">
            <a:extLst>
              <a:ext uri="{FF2B5EF4-FFF2-40B4-BE49-F238E27FC236}">
                <a16:creationId xmlns:a16="http://schemas.microsoft.com/office/drawing/2014/main" id="{0AE373EB-6710-44F3-A10A-7629DDDB554A}"/>
              </a:ext>
            </a:extLst>
          </p:cNvPr>
          <p:cNvSpPr>
            <a:spLocks noGrp="1"/>
          </p:cNvSpPr>
          <p:nvPr>
            <p:ph type="ftr" sz="quarter" idx="11"/>
          </p:nvPr>
        </p:nvSpPr>
        <p:spPr>
          <a:xfrm>
            <a:off x="0" y="5905036"/>
            <a:ext cx="12192000" cy="648164"/>
          </a:xfrm>
        </p:spPr>
        <p:txBody>
          <a:bodyPr/>
          <a:lstStyle/>
          <a:p>
            <a:r>
              <a:rPr lang="en-US"/>
              <a:t>@aahoogendoorn | The Zen of Programming | GOTO 2022</a:t>
            </a:r>
          </a:p>
        </p:txBody>
      </p:sp>
    </p:spTree>
    <p:extLst>
      <p:ext uri="{BB962C8B-B14F-4D97-AF65-F5344CB8AC3E}">
        <p14:creationId xmlns:p14="http://schemas.microsoft.com/office/powerpoint/2010/main" val="2949745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F2DC0305-4A15-455C-90AE-AB3A69C85598}"/>
              </a:ext>
            </a:extLst>
          </p:cNvPr>
          <p:cNvSpPr>
            <a:spLocks noGrp="1"/>
          </p:cNvSpPr>
          <p:nvPr>
            <p:ph type="pic" idx="13"/>
          </p:nvPr>
        </p:nvSpPr>
        <p:spPr/>
      </p:sp>
      <p:sp>
        <p:nvSpPr>
          <p:cNvPr id="4" name="Text Placeholder 3">
            <a:extLst>
              <a:ext uri="{FF2B5EF4-FFF2-40B4-BE49-F238E27FC236}">
                <a16:creationId xmlns:a16="http://schemas.microsoft.com/office/drawing/2014/main" id="{52DB3E21-F1ED-4476-9D3B-D8175AF31217}"/>
              </a:ext>
            </a:extLst>
          </p:cNvPr>
          <p:cNvSpPr>
            <a:spLocks noGrp="1"/>
          </p:cNvSpPr>
          <p:nvPr>
            <p:ph type="body" idx="1"/>
          </p:nvPr>
        </p:nvSpPr>
        <p:spPr>
          <a:xfrm>
            <a:off x="990601" y="3886200"/>
            <a:ext cx="1924048" cy="1143000"/>
          </a:xfrm>
        </p:spPr>
        <p:txBody>
          <a:bodyPr/>
          <a:lstStyle/>
          <a:p>
            <a:r>
              <a:rPr lang="en-US" dirty="0"/>
              <a:t>Every </a:t>
            </a:r>
            <a:br>
              <a:rPr lang="en-US" dirty="0"/>
            </a:br>
            <a:r>
              <a:rPr lang="en-US" dirty="0"/>
              <a:t>Developer</a:t>
            </a:r>
            <a:endParaRPr lang="en-NL" dirty="0"/>
          </a:p>
        </p:txBody>
      </p:sp>
      <p:pic>
        <p:nvPicPr>
          <p:cNvPr id="10" name="Picture Placeholder 9">
            <a:extLst>
              <a:ext uri="{FF2B5EF4-FFF2-40B4-BE49-F238E27FC236}">
                <a16:creationId xmlns:a16="http://schemas.microsoft.com/office/drawing/2014/main" id="{55E583D4-0EA8-42CA-8A00-7D6BFC47B3EC}"/>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6512" r="16512"/>
          <a:stretch/>
        </p:blipFill>
        <p:spPr>
          <a:xfrm>
            <a:off x="990600" y="1912972"/>
            <a:ext cx="1924049" cy="1915420"/>
          </a:xfrm>
        </p:spPr>
      </p:pic>
      <p:sp>
        <p:nvSpPr>
          <p:cNvPr id="7" name="Footer Placeholder 6">
            <a:extLst>
              <a:ext uri="{FF2B5EF4-FFF2-40B4-BE49-F238E27FC236}">
                <a16:creationId xmlns:a16="http://schemas.microsoft.com/office/drawing/2014/main" id="{413A752C-78C3-49A4-93C7-12E43D7C3FE5}"/>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
        <p:nvSpPr>
          <p:cNvPr id="2" name="TextBox 1">
            <a:extLst>
              <a:ext uri="{FF2B5EF4-FFF2-40B4-BE49-F238E27FC236}">
                <a16:creationId xmlns:a16="http://schemas.microsoft.com/office/drawing/2014/main" id="{B135347B-F881-4A60-B114-A8709CBC0486}"/>
              </a:ext>
            </a:extLst>
          </p:cNvPr>
          <p:cNvSpPr txBox="1"/>
          <p:nvPr/>
        </p:nvSpPr>
        <p:spPr>
          <a:xfrm>
            <a:off x="3352800" y="1287482"/>
            <a:ext cx="7696200" cy="3970318"/>
          </a:xfrm>
          <a:prstGeom prst="rect">
            <a:avLst/>
          </a:prstGeom>
          <a:noFill/>
        </p:spPr>
        <p:txBody>
          <a:bodyPr wrap="square" rtlCol="0">
            <a:spAutoFit/>
          </a:bodyPr>
          <a:lstStyle/>
          <a:p>
            <a:r>
              <a:rPr lang="en-US" sz="2800" dirty="0">
                <a:solidFill>
                  <a:schemeClr val="accent5">
                    <a:lumMod val="20000"/>
                    <a:lumOff val="80000"/>
                  </a:schemeClr>
                </a:solidFill>
              </a:rPr>
              <a:t>“We might need this in the future”</a:t>
            </a:r>
          </a:p>
          <a:p>
            <a:br>
              <a:rPr lang="en-US" sz="2800" dirty="0">
                <a:solidFill>
                  <a:schemeClr val="accent5">
                    <a:lumMod val="20000"/>
                    <a:lumOff val="80000"/>
                  </a:schemeClr>
                </a:solidFill>
              </a:rPr>
            </a:br>
            <a:r>
              <a:rPr lang="en-US" sz="2800" dirty="0">
                <a:solidFill>
                  <a:schemeClr val="accent5">
                    <a:lumMod val="20000"/>
                    <a:lumOff val="80000"/>
                  </a:schemeClr>
                </a:solidFill>
              </a:rPr>
              <a:t>“Eventually we will need this”</a:t>
            </a:r>
          </a:p>
          <a:p>
            <a:br>
              <a:rPr lang="en-US" sz="2800" dirty="0">
                <a:solidFill>
                  <a:schemeClr val="accent5">
                    <a:lumMod val="20000"/>
                    <a:lumOff val="80000"/>
                  </a:schemeClr>
                </a:solidFill>
              </a:rPr>
            </a:br>
            <a:r>
              <a:rPr lang="en-US" sz="2800" dirty="0">
                <a:solidFill>
                  <a:schemeClr val="accent5">
                    <a:lumMod val="20000"/>
                    <a:lumOff val="80000"/>
                  </a:schemeClr>
                </a:solidFill>
              </a:rPr>
              <a:t>“If I write my code more generic now, we will benefit from it later”</a:t>
            </a:r>
          </a:p>
          <a:p>
            <a:br>
              <a:rPr lang="en-US" sz="2800" dirty="0">
                <a:solidFill>
                  <a:schemeClr val="accent5">
                    <a:lumMod val="20000"/>
                    <a:lumOff val="80000"/>
                  </a:schemeClr>
                </a:solidFill>
              </a:rPr>
            </a:br>
            <a:r>
              <a:rPr lang="en-US" sz="2800" dirty="0">
                <a:solidFill>
                  <a:schemeClr val="accent5">
                    <a:lumMod val="20000"/>
                    <a:lumOff val="80000"/>
                  </a:schemeClr>
                </a:solidFill>
              </a:rPr>
              <a:t>“What if we want to replace this database by another at some point in time” </a:t>
            </a:r>
            <a:endParaRPr lang="en-NL" sz="2800" dirty="0" err="1">
              <a:solidFill>
                <a:schemeClr val="accent5">
                  <a:lumMod val="20000"/>
                  <a:lumOff val="80000"/>
                </a:schemeClr>
              </a:solidFill>
              <a:latin typeface="+mj-lt"/>
            </a:endParaRPr>
          </a:p>
        </p:txBody>
      </p:sp>
    </p:spTree>
    <p:extLst>
      <p:ext uri="{BB962C8B-B14F-4D97-AF65-F5344CB8AC3E}">
        <p14:creationId xmlns:p14="http://schemas.microsoft.com/office/powerpoint/2010/main" val="2894029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F2DC0305-4A15-455C-90AE-AB3A69C85598}"/>
              </a:ext>
            </a:extLst>
          </p:cNvPr>
          <p:cNvSpPr>
            <a:spLocks noGrp="1"/>
          </p:cNvSpPr>
          <p:nvPr>
            <p:ph type="pic" idx="13"/>
          </p:nvPr>
        </p:nvSpPr>
        <p:spPr/>
      </p:sp>
      <p:sp>
        <p:nvSpPr>
          <p:cNvPr id="4" name="Text Placeholder 3">
            <a:extLst>
              <a:ext uri="{FF2B5EF4-FFF2-40B4-BE49-F238E27FC236}">
                <a16:creationId xmlns:a16="http://schemas.microsoft.com/office/drawing/2014/main" id="{52DB3E21-F1ED-4476-9D3B-D8175AF31217}"/>
              </a:ext>
            </a:extLst>
          </p:cNvPr>
          <p:cNvSpPr>
            <a:spLocks noGrp="1"/>
          </p:cNvSpPr>
          <p:nvPr>
            <p:ph type="body" idx="1"/>
          </p:nvPr>
        </p:nvSpPr>
        <p:spPr>
          <a:xfrm>
            <a:off x="990601" y="3886200"/>
            <a:ext cx="1924048" cy="1143000"/>
          </a:xfrm>
        </p:spPr>
        <p:txBody>
          <a:bodyPr/>
          <a:lstStyle/>
          <a:p>
            <a:r>
              <a:rPr lang="en-US" dirty="0"/>
              <a:t>Every </a:t>
            </a:r>
            <a:br>
              <a:rPr lang="en-US" dirty="0"/>
            </a:br>
            <a:r>
              <a:rPr lang="en-US" dirty="0"/>
              <a:t>Developer</a:t>
            </a:r>
            <a:endParaRPr lang="en-NL" dirty="0"/>
          </a:p>
        </p:txBody>
      </p:sp>
      <p:pic>
        <p:nvPicPr>
          <p:cNvPr id="10" name="Picture Placeholder 9">
            <a:extLst>
              <a:ext uri="{FF2B5EF4-FFF2-40B4-BE49-F238E27FC236}">
                <a16:creationId xmlns:a16="http://schemas.microsoft.com/office/drawing/2014/main" id="{55E583D4-0EA8-42CA-8A00-7D6BFC47B3EC}"/>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6512" r="16512"/>
          <a:stretch/>
        </p:blipFill>
        <p:spPr>
          <a:xfrm>
            <a:off x="990600" y="1912972"/>
            <a:ext cx="1924049" cy="1915420"/>
          </a:xfrm>
        </p:spPr>
      </p:pic>
      <p:sp>
        <p:nvSpPr>
          <p:cNvPr id="7" name="Footer Placeholder 6">
            <a:extLst>
              <a:ext uri="{FF2B5EF4-FFF2-40B4-BE49-F238E27FC236}">
                <a16:creationId xmlns:a16="http://schemas.microsoft.com/office/drawing/2014/main" id="{413A752C-78C3-49A4-93C7-12E43D7C3FE5}"/>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
        <p:nvSpPr>
          <p:cNvPr id="2" name="TextBox 1">
            <a:extLst>
              <a:ext uri="{FF2B5EF4-FFF2-40B4-BE49-F238E27FC236}">
                <a16:creationId xmlns:a16="http://schemas.microsoft.com/office/drawing/2014/main" id="{B135347B-F881-4A60-B114-A8709CBC0486}"/>
              </a:ext>
            </a:extLst>
          </p:cNvPr>
          <p:cNvSpPr txBox="1"/>
          <p:nvPr/>
        </p:nvSpPr>
        <p:spPr>
          <a:xfrm>
            <a:off x="3352800" y="1287482"/>
            <a:ext cx="7696200" cy="3970318"/>
          </a:xfrm>
          <a:prstGeom prst="rect">
            <a:avLst/>
          </a:prstGeom>
          <a:noFill/>
        </p:spPr>
        <p:txBody>
          <a:bodyPr wrap="square" rtlCol="0">
            <a:spAutoFit/>
          </a:bodyPr>
          <a:lstStyle/>
          <a:p>
            <a:r>
              <a:rPr lang="en-US" sz="2800" dirty="0">
                <a:solidFill>
                  <a:schemeClr val="accent5">
                    <a:lumMod val="20000"/>
                    <a:lumOff val="80000"/>
                  </a:schemeClr>
                </a:solidFill>
              </a:rPr>
              <a:t>“We </a:t>
            </a:r>
            <a:r>
              <a:rPr lang="en-US" sz="2800" dirty="0">
                <a:solidFill>
                  <a:srgbClr val="FF0000"/>
                </a:solidFill>
              </a:rPr>
              <a:t>might</a:t>
            </a:r>
            <a:r>
              <a:rPr lang="en-US" sz="2800" dirty="0">
                <a:solidFill>
                  <a:schemeClr val="accent5">
                    <a:lumMod val="20000"/>
                    <a:lumOff val="80000"/>
                  </a:schemeClr>
                </a:solidFill>
              </a:rPr>
              <a:t> need this </a:t>
            </a:r>
            <a:r>
              <a:rPr lang="en-US" sz="2800" dirty="0">
                <a:solidFill>
                  <a:srgbClr val="FF0000"/>
                </a:solidFill>
              </a:rPr>
              <a:t>in the future</a:t>
            </a:r>
            <a:r>
              <a:rPr lang="en-US" sz="2800" dirty="0">
                <a:solidFill>
                  <a:schemeClr val="accent5">
                    <a:lumMod val="20000"/>
                    <a:lumOff val="80000"/>
                  </a:schemeClr>
                </a:solidFill>
              </a:rPr>
              <a:t>”</a:t>
            </a:r>
          </a:p>
          <a:p>
            <a:br>
              <a:rPr lang="en-US" sz="2800" dirty="0">
                <a:solidFill>
                  <a:schemeClr val="accent5">
                    <a:lumMod val="20000"/>
                    <a:lumOff val="80000"/>
                  </a:schemeClr>
                </a:solidFill>
              </a:rPr>
            </a:br>
            <a:r>
              <a:rPr lang="en-US" sz="2800" dirty="0">
                <a:solidFill>
                  <a:schemeClr val="accent5">
                    <a:lumMod val="20000"/>
                    <a:lumOff val="80000"/>
                  </a:schemeClr>
                </a:solidFill>
              </a:rPr>
              <a:t>“</a:t>
            </a:r>
            <a:r>
              <a:rPr lang="en-US" sz="2800" dirty="0">
                <a:solidFill>
                  <a:srgbClr val="FF0000"/>
                </a:solidFill>
              </a:rPr>
              <a:t>Eventually</a:t>
            </a:r>
            <a:r>
              <a:rPr lang="en-US" sz="2800" dirty="0">
                <a:solidFill>
                  <a:schemeClr val="accent5">
                    <a:lumMod val="20000"/>
                    <a:lumOff val="80000"/>
                  </a:schemeClr>
                </a:solidFill>
              </a:rPr>
              <a:t> we will need this”</a:t>
            </a:r>
          </a:p>
          <a:p>
            <a:br>
              <a:rPr lang="en-US" sz="2800" dirty="0">
                <a:solidFill>
                  <a:schemeClr val="accent5">
                    <a:lumMod val="20000"/>
                    <a:lumOff val="80000"/>
                  </a:schemeClr>
                </a:solidFill>
              </a:rPr>
            </a:br>
            <a:r>
              <a:rPr lang="en-US" sz="2800" dirty="0">
                <a:solidFill>
                  <a:schemeClr val="accent5">
                    <a:lumMod val="20000"/>
                    <a:lumOff val="80000"/>
                  </a:schemeClr>
                </a:solidFill>
              </a:rPr>
              <a:t>“If I write my code more generic now, we will benefit from it </a:t>
            </a:r>
            <a:r>
              <a:rPr lang="en-US" sz="2800" dirty="0">
                <a:solidFill>
                  <a:srgbClr val="FF0000"/>
                </a:solidFill>
              </a:rPr>
              <a:t>later</a:t>
            </a:r>
            <a:r>
              <a:rPr lang="en-US" sz="2800" dirty="0">
                <a:solidFill>
                  <a:schemeClr val="accent5">
                    <a:lumMod val="20000"/>
                    <a:lumOff val="80000"/>
                  </a:schemeClr>
                </a:solidFill>
              </a:rPr>
              <a:t>”</a:t>
            </a:r>
          </a:p>
          <a:p>
            <a:br>
              <a:rPr lang="en-US" sz="2800" dirty="0">
                <a:solidFill>
                  <a:schemeClr val="accent5">
                    <a:lumMod val="20000"/>
                    <a:lumOff val="80000"/>
                  </a:schemeClr>
                </a:solidFill>
              </a:rPr>
            </a:br>
            <a:r>
              <a:rPr lang="en-US" sz="2800" dirty="0">
                <a:solidFill>
                  <a:schemeClr val="accent5">
                    <a:lumMod val="20000"/>
                    <a:lumOff val="80000"/>
                  </a:schemeClr>
                </a:solidFill>
              </a:rPr>
              <a:t>“</a:t>
            </a:r>
            <a:r>
              <a:rPr lang="en-US" sz="2800" dirty="0">
                <a:solidFill>
                  <a:srgbClr val="FF0000"/>
                </a:solidFill>
              </a:rPr>
              <a:t>What if </a:t>
            </a:r>
            <a:r>
              <a:rPr lang="en-US" sz="2800" dirty="0">
                <a:solidFill>
                  <a:schemeClr val="accent5">
                    <a:lumMod val="20000"/>
                    <a:lumOff val="80000"/>
                  </a:schemeClr>
                </a:solidFill>
              </a:rPr>
              <a:t>we want to replace this database by another </a:t>
            </a:r>
            <a:r>
              <a:rPr lang="en-US" sz="2800" dirty="0">
                <a:solidFill>
                  <a:srgbClr val="FF0000"/>
                </a:solidFill>
              </a:rPr>
              <a:t>at some point in time</a:t>
            </a:r>
            <a:r>
              <a:rPr lang="en-US" sz="2800" dirty="0">
                <a:solidFill>
                  <a:schemeClr val="accent5">
                    <a:lumMod val="20000"/>
                    <a:lumOff val="80000"/>
                  </a:schemeClr>
                </a:solidFill>
              </a:rPr>
              <a:t>” </a:t>
            </a:r>
            <a:endParaRPr lang="en-NL" sz="2800" dirty="0" err="1">
              <a:solidFill>
                <a:schemeClr val="accent5">
                  <a:lumMod val="20000"/>
                  <a:lumOff val="80000"/>
                </a:schemeClr>
              </a:solidFill>
              <a:latin typeface="+mj-lt"/>
            </a:endParaRPr>
          </a:p>
        </p:txBody>
      </p:sp>
    </p:spTree>
    <p:extLst>
      <p:ext uri="{BB962C8B-B14F-4D97-AF65-F5344CB8AC3E}">
        <p14:creationId xmlns:p14="http://schemas.microsoft.com/office/powerpoint/2010/main" val="2588677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6C20DC1-1BD9-9D3A-4ED9-4753ECEC096D}"/>
              </a:ext>
            </a:extLst>
          </p:cNvPr>
          <p:cNvSpPr>
            <a:spLocks noGrp="1"/>
          </p:cNvSpPr>
          <p:nvPr>
            <p:ph type="pic" idx="10"/>
          </p:nvPr>
        </p:nvSpPr>
        <p:spPr/>
      </p:sp>
      <p:sp>
        <p:nvSpPr>
          <p:cNvPr id="8" name="Title 7">
            <a:extLst>
              <a:ext uri="{FF2B5EF4-FFF2-40B4-BE49-F238E27FC236}">
                <a16:creationId xmlns:a16="http://schemas.microsoft.com/office/drawing/2014/main" id="{8533372D-7067-4D33-9A41-7EA8A9B3BB69}"/>
              </a:ext>
            </a:extLst>
          </p:cNvPr>
          <p:cNvSpPr>
            <a:spLocks noGrp="1"/>
          </p:cNvSpPr>
          <p:nvPr>
            <p:ph type="ctrTitle"/>
          </p:nvPr>
        </p:nvSpPr>
        <p:spPr/>
        <p:txBody>
          <a:bodyPr/>
          <a:lstStyle/>
          <a:p>
            <a:r>
              <a:rPr lang="en-US" dirty="0"/>
              <a:t>Premature optimization</a:t>
            </a:r>
            <a:endParaRPr lang="en-NL" dirty="0"/>
          </a:p>
        </p:txBody>
      </p:sp>
      <p:sp>
        <p:nvSpPr>
          <p:cNvPr id="18" name="Subtitle 17">
            <a:extLst>
              <a:ext uri="{FF2B5EF4-FFF2-40B4-BE49-F238E27FC236}">
                <a16:creationId xmlns:a16="http://schemas.microsoft.com/office/drawing/2014/main" id="{A825B481-DCA6-4720-B766-B93817D5A54C}"/>
              </a:ext>
            </a:extLst>
          </p:cNvPr>
          <p:cNvSpPr>
            <a:spLocks noGrp="1"/>
          </p:cNvSpPr>
          <p:nvPr>
            <p:ph type="subTitle" idx="1"/>
          </p:nvPr>
        </p:nvSpPr>
        <p:spPr/>
        <p:txBody>
          <a:bodyPr/>
          <a:lstStyle/>
          <a:p>
            <a:r>
              <a:rPr lang="en-US" dirty="0"/>
              <a:t>Designing for reuse too often creates complexity</a:t>
            </a:r>
            <a:endParaRPr lang="en-NL" dirty="0"/>
          </a:p>
        </p:txBody>
      </p:sp>
      <p:sp>
        <p:nvSpPr>
          <p:cNvPr id="7" name="Footer Placeholder 6">
            <a:extLst>
              <a:ext uri="{FF2B5EF4-FFF2-40B4-BE49-F238E27FC236}">
                <a16:creationId xmlns:a16="http://schemas.microsoft.com/office/drawing/2014/main" id="{95EC2A2F-BB4F-466D-A4EC-5FA813B1542E}"/>
              </a:ext>
            </a:extLst>
          </p:cNvPr>
          <p:cNvSpPr>
            <a:spLocks noGrp="1"/>
          </p:cNvSpPr>
          <p:nvPr>
            <p:ph type="ftr" sz="quarter" idx="11"/>
          </p:nvPr>
        </p:nvSpPr>
        <p:spPr/>
        <p:txBody>
          <a:bodyPr/>
          <a:lstStyle/>
          <a:p>
            <a:r>
              <a:rPr lang="en-US"/>
              <a:t>@aahoogendoorn | The Zen of Programming | GOTO 2022</a:t>
            </a:r>
          </a:p>
        </p:txBody>
      </p:sp>
    </p:spTree>
    <p:extLst>
      <p:ext uri="{BB962C8B-B14F-4D97-AF65-F5344CB8AC3E}">
        <p14:creationId xmlns:p14="http://schemas.microsoft.com/office/powerpoint/2010/main" val="3802688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6C20DC1-1BD9-9D3A-4ED9-4753ECEC096D}"/>
              </a:ext>
            </a:extLst>
          </p:cNvPr>
          <p:cNvSpPr>
            <a:spLocks noGrp="1"/>
          </p:cNvSpPr>
          <p:nvPr>
            <p:ph type="pic" idx="10"/>
          </p:nvPr>
        </p:nvSpPr>
        <p:spPr/>
      </p:sp>
      <p:sp>
        <p:nvSpPr>
          <p:cNvPr id="8" name="Title 7">
            <a:extLst>
              <a:ext uri="{FF2B5EF4-FFF2-40B4-BE49-F238E27FC236}">
                <a16:creationId xmlns:a16="http://schemas.microsoft.com/office/drawing/2014/main" id="{8533372D-7067-4D33-9A41-7EA8A9B3BB69}"/>
              </a:ext>
            </a:extLst>
          </p:cNvPr>
          <p:cNvSpPr>
            <a:spLocks noGrp="1"/>
          </p:cNvSpPr>
          <p:nvPr>
            <p:ph type="ctrTitle"/>
          </p:nvPr>
        </p:nvSpPr>
        <p:spPr/>
        <p:txBody>
          <a:bodyPr/>
          <a:lstStyle/>
          <a:p>
            <a:r>
              <a:rPr lang="en-US" dirty="0"/>
              <a:t>Premature optimization</a:t>
            </a:r>
            <a:endParaRPr lang="en-NL" dirty="0"/>
          </a:p>
        </p:txBody>
      </p:sp>
      <p:sp>
        <p:nvSpPr>
          <p:cNvPr id="18" name="Subtitle 17">
            <a:extLst>
              <a:ext uri="{FF2B5EF4-FFF2-40B4-BE49-F238E27FC236}">
                <a16:creationId xmlns:a16="http://schemas.microsoft.com/office/drawing/2014/main" id="{A825B481-DCA6-4720-B766-B93817D5A54C}"/>
              </a:ext>
            </a:extLst>
          </p:cNvPr>
          <p:cNvSpPr>
            <a:spLocks noGrp="1"/>
          </p:cNvSpPr>
          <p:nvPr>
            <p:ph type="subTitle" idx="1"/>
          </p:nvPr>
        </p:nvSpPr>
        <p:spPr/>
        <p:txBody>
          <a:bodyPr/>
          <a:lstStyle/>
          <a:p>
            <a:r>
              <a:rPr lang="en-US" dirty="0"/>
              <a:t>Designing for reuse too often creates </a:t>
            </a:r>
            <a:r>
              <a:rPr lang="en-US" dirty="0">
                <a:solidFill>
                  <a:srgbClr val="FF0000"/>
                </a:solidFill>
              </a:rPr>
              <a:t>unnecessary</a:t>
            </a:r>
            <a:r>
              <a:rPr lang="en-US" dirty="0"/>
              <a:t> complexity</a:t>
            </a:r>
            <a:endParaRPr lang="en-NL" dirty="0"/>
          </a:p>
        </p:txBody>
      </p:sp>
      <p:sp>
        <p:nvSpPr>
          <p:cNvPr id="7" name="Footer Placeholder 6">
            <a:extLst>
              <a:ext uri="{FF2B5EF4-FFF2-40B4-BE49-F238E27FC236}">
                <a16:creationId xmlns:a16="http://schemas.microsoft.com/office/drawing/2014/main" id="{95EC2A2F-BB4F-466D-A4EC-5FA813B1542E}"/>
              </a:ext>
            </a:extLst>
          </p:cNvPr>
          <p:cNvSpPr>
            <a:spLocks noGrp="1"/>
          </p:cNvSpPr>
          <p:nvPr>
            <p:ph type="ftr" sz="quarter" idx="11"/>
          </p:nvPr>
        </p:nvSpPr>
        <p:spPr/>
        <p:txBody>
          <a:bodyPr/>
          <a:lstStyle/>
          <a:p>
            <a:r>
              <a:rPr lang="en-US"/>
              <a:t>@aahoogendoorn | The Zen of Programming | GOTO 2022</a:t>
            </a:r>
          </a:p>
        </p:txBody>
      </p:sp>
    </p:spTree>
    <p:extLst>
      <p:ext uri="{BB962C8B-B14F-4D97-AF65-F5344CB8AC3E}">
        <p14:creationId xmlns:p14="http://schemas.microsoft.com/office/powerpoint/2010/main" val="2299632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2B41F687-DFD8-4A5D-972F-E5CCF2C0701D}"/>
              </a:ext>
            </a:extLst>
          </p:cNvPr>
          <p:cNvSpPr>
            <a:spLocks noGrp="1"/>
          </p:cNvSpPr>
          <p:nvPr>
            <p:ph type="pic" idx="13"/>
          </p:nvPr>
        </p:nvSpPr>
        <p:spPr/>
      </p:sp>
      <p:sp>
        <p:nvSpPr>
          <p:cNvPr id="4" name="Title 3">
            <a:extLst>
              <a:ext uri="{FF2B5EF4-FFF2-40B4-BE49-F238E27FC236}">
                <a16:creationId xmlns:a16="http://schemas.microsoft.com/office/drawing/2014/main" id="{85D5A293-F032-4CA3-8D78-73E49589270F}"/>
              </a:ext>
            </a:extLst>
          </p:cNvPr>
          <p:cNvSpPr>
            <a:spLocks noGrp="1"/>
          </p:cNvSpPr>
          <p:nvPr>
            <p:ph type="title"/>
          </p:nvPr>
        </p:nvSpPr>
        <p:spPr>
          <a:xfrm>
            <a:off x="3352800" y="2865437"/>
            <a:ext cx="7458075" cy="2438400"/>
          </a:xfrm>
        </p:spPr>
        <p:txBody>
          <a:bodyPr/>
          <a:lstStyle/>
          <a:p>
            <a:r>
              <a:rPr lang="en-US" dirty="0"/>
              <a:t>It always takes longer than you expect, </a:t>
            </a:r>
            <a:br>
              <a:rPr lang="en-US" dirty="0"/>
            </a:br>
            <a:r>
              <a:rPr lang="en-US" dirty="0"/>
              <a:t>even when you take into account </a:t>
            </a:r>
            <a:br>
              <a:rPr lang="en-US" dirty="0"/>
            </a:br>
            <a:r>
              <a:rPr lang="en-US" dirty="0"/>
              <a:t>Hofstadter’s Law</a:t>
            </a:r>
            <a:endParaRPr lang="en-NL" dirty="0"/>
          </a:p>
        </p:txBody>
      </p:sp>
      <p:sp>
        <p:nvSpPr>
          <p:cNvPr id="5" name="Text Placeholder 4">
            <a:extLst>
              <a:ext uri="{FF2B5EF4-FFF2-40B4-BE49-F238E27FC236}">
                <a16:creationId xmlns:a16="http://schemas.microsoft.com/office/drawing/2014/main" id="{2F3B6094-031C-49DD-85A1-327A8BA03C32}"/>
              </a:ext>
            </a:extLst>
          </p:cNvPr>
          <p:cNvSpPr>
            <a:spLocks noGrp="1"/>
          </p:cNvSpPr>
          <p:nvPr>
            <p:ph type="body" idx="1"/>
          </p:nvPr>
        </p:nvSpPr>
        <p:spPr>
          <a:xfrm>
            <a:off x="990601" y="3886200"/>
            <a:ext cx="1924048" cy="1143000"/>
          </a:xfrm>
        </p:spPr>
        <p:txBody>
          <a:bodyPr/>
          <a:lstStyle/>
          <a:p>
            <a:r>
              <a:rPr lang="en-US" dirty="0"/>
              <a:t>Douglas</a:t>
            </a:r>
            <a:br>
              <a:rPr lang="en-US" dirty="0"/>
            </a:br>
            <a:r>
              <a:rPr lang="en-US" dirty="0"/>
              <a:t>Hofstadter</a:t>
            </a:r>
            <a:endParaRPr lang="en-NL" dirty="0"/>
          </a:p>
        </p:txBody>
      </p:sp>
      <p:pic>
        <p:nvPicPr>
          <p:cNvPr id="9" name="Picture Placeholder 8">
            <a:extLst>
              <a:ext uri="{FF2B5EF4-FFF2-40B4-BE49-F238E27FC236}">
                <a16:creationId xmlns:a16="http://schemas.microsoft.com/office/drawing/2014/main" id="{48BA6E32-AA1E-4F35-987D-BCBE4A49C609}"/>
              </a:ext>
            </a:extLst>
          </p:cNvPr>
          <p:cNvPicPr>
            <a:picLocks noGrp="1" noChangeAspect="1"/>
          </p:cNvPicPr>
          <p:nvPr>
            <p:ph type="pic" sz="quarter" idx="10"/>
          </p:nvPr>
        </p:nvPicPr>
        <p:blipFill rotWithShape="1">
          <a:blip r:embed="rId2"/>
          <a:srcRect t="885" b="885"/>
          <a:stretch/>
        </p:blipFill>
        <p:spPr>
          <a:xfrm>
            <a:off x="990600" y="1912972"/>
            <a:ext cx="1924049" cy="1915420"/>
          </a:xfrm>
        </p:spPr>
      </p:pic>
      <p:sp>
        <p:nvSpPr>
          <p:cNvPr id="7" name="Text Placeholder 6">
            <a:extLst>
              <a:ext uri="{FF2B5EF4-FFF2-40B4-BE49-F238E27FC236}">
                <a16:creationId xmlns:a16="http://schemas.microsoft.com/office/drawing/2014/main" id="{5F627838-14C3-4202-8400-9C0F5BF6D8FC}"/>
              </a:ext>
            </a:extLst>
          </p:cNvPr>
          <p:cNvSpPr>
            <a:spLocks noGrp="1"/>
          </p:cNvSpPr>
          <p:nvPr>
            <p:ph type="body" idx="12"/>
          </p:nvPr>
        </p:nvSpPr>
        <p:spPr>
          <a:xfrm>
            <a:off x="3362325" y="2209800"/>
            <a:ext cx="7458075" cy="960437"/>
          </a:xfrm>
        </p:spPr>
        <p:txBody>
          <a:bodyPr/>
          <a:lstStyle/>
          <a:p>
            <a:r>
              <a:rPr lang="en-US" dirty="0"/>
              <a:t>Hofstadter’s Law</a:t>
            </a:r>
            <a:endParaRPr lang="en-NL" dirty="0"/>
          </a:p>
        </p:txBody>
      </p:sp>
      <p:sp>
        <p:nvSpPr>
          <p:cNvPr id="3" name="Footer Placeholder 2">
            <a:extLst>
              <a:ext uri="{FF2B5EF4-FFF2-40B4-BE49-F238E27FC236}">
                <a16:creationId xmlns:a16="http://schemas.microsoft.com/office/drawing/2014/main" id="{21525B2E-54DC-45EA-888C-B35312317074}"/>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1963817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4410F8F-2851-5271-808A-D3027FDDB447}"/>
              </a:ext>
            </a:extLst>
          </p:cNvPr>
          <p:cNvSpPr>
            <a:spLocks noGrp="1"/>
          </p:cNvSpPr>
          <p:nvPr>
            <p:ph type="pic" idx="10"/>
          </p:nvPr>
        </p:nvSpPr>
        <p:spPr/>
      </p:sp>
      <p:sp>
        <p:nvSpPr>
          <p:cNvPr id="7" name="Footer Placeholder 6">
            <a:extLst>
              <a:ext uri="{FF2B5EF4-FFF2-40B4-BE49-F238E27FC236}">
                <a16:creationId xmlns:a16="http://schemas.microsoft.com/office/drawing/2014/main" id="{95EC2A2F-BB4F-466D-A4EC-5FA813B1542E}"/>
              </a:ext>
            </a:extLst>
          </p:cNvPr>
          <p:cNvSpPr>
            <a:spLocks noGrp="1"/>
          </p:cNvSpPr>
          <p:nvPr>
            <p:ph type="ftr" sz="quarter" idx="11"/>
          </p:nvPr>
        </p:nvSpPr>
        <p:spPr/>
        <p:txBody>
          <a:bodyPr/>
          <a:lstStyle/>
          <a:p>
            <a:r>
              <a:rPr lang="en-US"/>
              <a:t>@aahoogendoorn | The Zen of Programming | GOTO 2022</a:t>
            </a:r>
          </a:p>
        </p:txBody>
      </p:sp>
      <p:sp>
        <p:nvSpPr>
          <p:cNvPr id="8" name="Title 7">
            <a:extLst>
              <a:ext uri="{FF2B5EF4-FFF2-40B4-BE49-F238E27FC236}">
                <a16:creationId xmlns:a16="http://schemas.microsoft.com/office/drawing/2014/main" id="{8533372D-7067-4D33-9A41-7EA8A9B3BB69}"/>
              </a:ext>
            </a:extLst>
          </p:cNvPr>
          <p:cNvSpPr>
            <a:spLocks noGrp="1"/>
          </p:cNvSpPr>
          <p:nvPr>
            <p:ph type="ctrTitle"/>
          </p:nvPr>
        </p:nvSpPr>
        <p:spPr/>
        <p:txBody>
          <a:bodyPr/>
          <a:lstStyle/>
          <a:p>
            <a:r>
              <a:rPr lang="en-US" dirty="0"/>
              <a:t>You can only </a:t>
            </a:r>
            <a:br>
              <a:rPr lang="en-US" dirty="0"/>
            </a:br>
            <a:r>
              <a:rPr lang="en-US" dirty="0"/>
              <a:t>spend your time once</a:t>
            </a:r>
            <a:endParaRPr lang="en-NL" dirty="0"/>
          </a:p>
        </p:txBody>
      </p:sp>
      <p:sp>
        <p:nvSpPr>
          <p:cNvPr id="4" name="Subtitle 3">
            <a:extLst>
              <a:ext uri="{FF2B5EF4-FFF2-40B4-BE49-F238E27FC236}">
                <a16:creationId xmlns:a16="http://schemas.microsoft.com/office/drawing/2014/main" id="{BD16844C-57A8-7E79-4CA1-A04B80F8D868}"/>
              </a:ext>
            </a:extLst>
          </p:cNvPr>
          <p:cNvSpPr>
            <a:spLocks noGrp="1"/>
          </p:cNvSpPr>
          <p:nvPr>
            <p:ph type="subTitle" idx="1"/>
          </p:nvPr>
        </p:nvSpPr>
        <p:spPr/>
        <p:txBody>
          <a:bodyPr/>
          <a:lstStyle/>
          <a:p>
            <a:endParaRPr lang="en-NL"/>
          </a:p>
        </p:txBody>
      </p:sp>
    </p:spTree>
    <p:extLst>
      <p:ext uri="{BB962C8B-B14F-4D97-AF65-F5344CB8AC3E}">
        <p14:creationId xmlns:p14="http://schemas.microsoft.com/office/powerpoint/2010/main" val="1118467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5516C60-AC66-4A6A-805C-52611C512362}"/>
              </a:ext>
            </a:extLst>
          </p:cNvPr>
          <p:cNvSpPr>
            <a:spLocks noGrp="1"/>
          </p:cNvSpPr>
          <p:nvPr>
            <p:ph type="pic" idx="10"/>
          </p:nvPr>
        </p:nvSpPr>
        <p:spPr/>
      </p:sp>
      <p:sp>
        <p:nvSpPr>
          <p:cNvPr id="3" name="Footer Placeholder 2">
            <a:extLst>
              <a:ext uri="{FF2B5EF4-FFF2-40B4-BE49-F238E27FC236}">
                <a16:creationId xmlns:a16="http://schemas.microsoft.com/office/drawing/2014/main" id="{3CB1D7D1-2EE5-441A-B7B1-4E1BEBE6477F}"/>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0E463BB6-138C-464B-824F-B8DD799BFE3B}"/>
              </a:ext>
            </a:extLst>
          </p:cNvPr>
          <p:cNvSpPr>
            <a:spLocks noGrp="1"/>
          </p:cNvSpPr>
          <p:nvPr>
            <p:ph type="title"/>
          </p:nvPr>
        </p:nvSpPr>
        <p:spPr/>
        <p:txBody>
          <a:bodyPr/>
          <a:lstStyle/>
          <a:p>
            <a:r>
              <a:rPr lang="en-US" dirty="0"/>
              <a:t>Solve the right challenges</a:t>
            </a:r>
          </a:p>
        </p:txBody>
      </p:sp>
      <p:pic>
        <p:nvPicPr>
          <p:cNvPr id="5" name="Picture 4">
            <a:extLst>
              <a:ext uri="{FF2B5EF4-FFF2-40B4-BE49-F238E27FC236}">
                <a16:creationId xmlns:a16="http://schemas.microsoft.com/office/drawing/2014/main" id="{C75F713D-6F9D-4359-BF1B-716F2CD43862}"/>
              </a:ext>
            </a:extLst>
          </p:cNvPr>
          <p:cNvPicPr>
            <a:picLocks noChangeAspect="1"/>
          </p:cNvPicPr>
          <p:nvPr/>
        </p:nvPicPr>
        <p:blipFill>
          <a:blip r:embed="rId2"/>
          <a:stretch>
            <a:fillRect/>
          </a:stretch>
        </p:blipFill>
        <p:spPr>
          <a:xfrm>
            <a:off x="1831503" y="1981200"/>
            <a:ext cx="8528993" cy="3124200"/>
          </a:xfrm>
          <a:prstGeom prst="rect">
            <a:avLst/>
          </a:prstGeom>
        </p:spPr>
      </p:pic>
    </p:spTree>
    <p:extLst>
      <p:ext uri="{BB962C8B-B14F-4D97-AF65-F5344CB8AC3E}">
        <p14:creationId xmlns:p14="http://schemas.microsoft.com/office/powerpoint/2010/main" val="4101566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men in an office&#10;&#10;Description automatically generated with medium confidence">
            <a:extLst>
              <a:ext uri="{FF2B5EF4-FFF2-40B4-BE49-F238E27FC236}">
                <a16:creationId xmlns:a16="http://schemas.microsoft.com/office/drawing/2014/main" id="{1FABD0FF-593A-4363-9914-3E05F3A872C7}"/>
              </a:ext>
            </a:extLst>
          </p:cNvPr>
          <p:cNvPicPr>
            <a:picLocks noGrp="1" noChangeAspect="1"/>
          </p:cNvPicPr>
          <p:nvPr>
            <p:ph type="pic" idx="10"/>
          </p:nvPr>
        </p:nvPicPr>
        <p:blipFill rotWithShape="1">
          <a:blip r:embed="rId2"/>
          <a:srcRect t="183" b="183"/>
          <a:stretch/>
        </p:blipFill>
        <p:spPr/>
      </p:pic>
      <p:sp>
        <p:nvSpPr>
          <p:cNvPr id="4" name="Title 3">
            <a:extLst>
              <a:ext uri="{FF2B5EF4-FFF2-40B4-BE49-F238E27FC236}">
                <a16:creationId xmlns:a16="http://schemas.microsoft.com/office/drawing/2014/main" id="{C55888F6-A201-4170-AD29-FDB8C3A0887D}"/>
              </a:ext>
            </a:extLst>
          </p:cNvPr>
          <p:cNvSpPr>
            <a:spLocks noGrp="1"/>
          </p:cNvSpPr>
          <p:nvPr>
            <p:ph type="ctrTitle"/>
          </p:nvPr>
        </p:nvSpPr>
        <p:spPr/>
        <p:txBody>
          <a:bodyPr/>
          <a:lstStyle/>
          <a:p>
            <a:r>
              <a:rPr lang="en-US" dirty="0"/>
              <a:t>Do we really need this now?</a:t>
            </a:r>
            <a:endParaRPr lang="en-NL" dirty="0"/>
          </a:p>
        </p:txBody>
      </p:sp>
      <p:sp>
        <p:nvSpPr>
          <p:cNvPr id="8" name="Subtitle 7">
            <a:extLst>
              <a:ext uri="{FF2B5EF4-FFF2-40B4-BE49-F238E27FC236}">
                <a16:creationId xmlns:a16="http://schemas.microsoft.com/office/drawing/2014/main" id="{79EA76E1-B383-13EA-A758-0F81FF8688CA}"/>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9B575249-4B03-40B2-8509-75DAF53DA7FF}"/>
              </a:ext>
            </a:extLst>
          </p:cNvPr>
          <p:cNvSpPr>
            <a:spLocks noGrp="1"/>
          </p:cNvSpPr>
          <p:nvPr>
            <p:ph type="ftr" sz="quarter" idx="11"/>
          </p:nvPr>
        </p:nvSpPr>
        <p:spPr/>
        <p:txBody>
          <a:bodyPr/>
          <a:lstStyle/>
          <a:p>
            <a:r>
              <a:rPr lang="en-US"/>
              <a:t>@aahoogendoorn | The Zen of Programming | GOTO 2022</a:t>
            </a:r>
          </a:p>
        </p:txBody>
      </p:sp>
    </p:spTree>
    <p:extLst>
      <p:ext uri="{BB962C8B-B14F-4D97-AF65-F5344CB8AC3E}">
        <p14:creationId xmlns:p14="http://schemas.microsoft.com/office/powerpoint/2010/main" val="1435442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men in an office&#10;&#10;Description automatically generated with medium confidence">
            <a:extLst>
              <a:ext uri="{FF2B5EF4-FFF2-40B4-BE49-F238E27FC236}">
                <a16:creationId xmlns:a16="http://schemas.microsoft.com/office/drawing/2014/main" id="{1FABD0FF-593A-4363-9914-3E05F3A872C7}"/>
              </a:ext>
            </a:extLst>
          </p:cNvPr>
          <p:cNvPicPr>
            <a:picLocks noGrp="1" noChangeAspect="1"/>
          </p:cNvPicPr>
          <p:nvPr>
            <p:ph type="pic" idx="10"/>
          </p:nvPr>
        </p:nvPicPr>
        <p:blipFill rotWithShape="1">
          <a:blip r:embed="rId2"/>
          <a:srcRect t="183" b="183"/>
          <a:stretch/>
        </p:blipFill>
        <p:spPr/>
      </p:pic>
      <p:sp>
        <p:nvSpPr>
          <p:cNvPr id="4" name="Title 3">
            <a:extLst>
              <a:ext uri="{FF2B5EF4-FFF2-40B4-BE49-F238E27FC236}">
                <a16:creationId xmlns:a16="http://schemas.microsoft.com/office/drawing/2014/main" id="{C55888F6-A201-4170-AD29-FDB8C3A0887D}"/>
              </a:ext>
            </a:extLst>
          </p:cNvPr>
          <p:cNvSpPr>
            <a:spLocks noGrp="1"/>
          </p:cNvSpPr>
          <p:nvPr>
            <p:ph type="ctrTitle"/>
          </p:nvPr>
        </p:nvSpPr>
        <p:spPr/>
        <p:txBody>
          <a:bodyPr/>
          <a:lstStyle/>
          <a:p>
            <a:r>
              <a:rPr lang="en-US" dirty="0"/>
              <a:t>Do we </a:t>
            </a:r>
            <a:r>
              <a:rPr lang="en-US" dirty="0">
                <a:solidFill>
                  <a:srgbClr val="FF0000"/>
                </a:solidFill>
              </a:rPr>
              <a:t>really</a:t>
            </a:r>
            <a:r>
              <a:rPr lang="en-US" dirty="0"/>
              <a:t> need this now?</a:t>
            </a:r>
            <a:endParaRPr lang="en-NL" dirty="0"/>
          </a:p>
        </p:txBody>
      </p:sp>
      <p:sp>
        <p:nvSpPr>
          <p:cNvPr id="8" name="Subtitle 7">
            <a:extLst>
              <a:ext uri="{FF2B5EF4-FFF2-40B4-BE49-F238E27FC236}">
                <a16:creationId xmlns:a16="http://schemas.microsoft.com/office/drawing/2014/main" id="{453CA790-E2F8-1C4A-69E6-39CA69C475A5}"/>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9B575249-4B03-40B2-8509-75DAF53DA7FF}"/>
              </a:ext>
            </a:extLst>
          </p:cNvPr>
          <p:cNvSpPr>
            <a:spLocks noGrp="1"/>
          </p:cNvSpPr>
          <p:nvPr>
            <p:ph type="ftr" sz="quarter" idx="11"/>
          </p:nvPr>
        </p:nvSpPr>
        <p:spPr/>
        <p:txBody>
          <a:bodyPr/>
          <a:lstStyle/>
          <a:p>
            <a:r>
              <a:rPr lang="en-US"/>
              <a:t>@aahoogendoorn | The Zen of Programming | GOTO 2022</a:t>
            </a:r>
          </a:p>
        </p:txBody>
      </p:sp>
    </p:spTree>
    <p:extLst>
      <p:ext uri="{BB962C8B-B14F-4D97-AF65-F5344CB8AC3E}">
        <p14:creationId xmlns:p14="http://schemas.microsoft.com/office/powerpoint/2010/main" val="3403050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AA7776B-769C-42DD-A030-4299EDEA2C78}"/>
              </a:ext>
            </a:extLst>
          </p:cNvPr>
          <p:cNvSpPr>
            <a:spLocks noGrp="1"/>
          </p:cNvSpPr>
          <p:nvPr>
            <p:ph type="pic" idx="10"/>
          </p:nvPr>
        </p:nvSpPr>
        <p:spPr/>
      </p:sp>
      <p:sp>
        <p:nvSpPr>
          <p:cNvPr id="3" name="Footer Placeholder 2">
            <a:extLst>
              <a:ext uri="{FF2B5EF4-FFF2-40B4-BE49-F238E27FC236}">
                <a16:creationId xmlns:a16="http://schemas.microsoft.com/office/drawing/2014/main" id="{445B1202-40C4-48BF-B755-6CF4A28B8142}"/>
              </a:ext>
            </a:extLst>
          </p:cNvPr>
          <p:cNvSpPr>
            <a:spLocks noGrp="1"/>
          </p:cNvSpPr>
          <p:nvPr>
            <p:ph type="ftr" sz="quarter" idx="11"/>
          </p:nvPr>
        </p:nvSpPr>
        <p:spPr>
          <a:xfrm>
            <a:off x="0" y="5867400"/>
            <a:ext cx="12192000" cy="648164"/>
          </a:xfrm>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C7A68185-A47B-4D06-BB9C-0650D6BEE577}"/>
              </a:ext>
            </a:extLst>
          </p:cNvPr>
          <p:cNvSpPr>
            <a:spLocks noGrp="1"/>
          </p:cNvSpPr>
          <p:nvPr>
            <p:ph type="ctrTitle"/>
          </p:nvPr>
        </p:nvSpPr>
        <p:spPr>
          <a:xfrm>
            <a:off x="0" y="2606105"/>
            <a:ext cx="12192000" cy="1605985"/>
          </a:xfrm>
        </p:spPr>
        <p:txBody>
          <a:bodyPr/>
          <a:lstStyle/>
          <a:p>
            <a:r>
              <a:rPr lang="en-US" dirty="0"/>
              <a:t>Design for replaceability</a:t>
            </a:r>
            <a:endParaRPr lang="en-NL" dirty="0"/>
          </a:p>
        </p:txBody>
      </p:sp>
      <p:sp>
        <p:nvSpPr>
          <p:cNvPr id="5" name="Subtitle 4">
            <a:extLst>
              <a:ext uri="{FF2B5EF4-FFF2-40B4-BE49-F238E27FC236}">
                <a16:creationId xmlns:a16="http://schemas.microsoft.com/office/drawing/2014/main" id="{71AE9692-A2D8-4BC5-A2F1-CAA7737D184D}"/>
              </a:ext>
            </a:extLst>
          </p:cNvPr>
          <p:cNvSpPr>
            <a:spLocks noGrp="1"/>
          </p:cNvSpPr>
          <p:nvPr>
            <p:ph type="subTitle" idx="1"/>
          </p:nvPr>
        </p:nvSpPr>
        <p:spPr>
          <a:xfrm>
            <a:off x="-10889" y="4206305"/>
            <a:ext cx="12202889" cy="822895"/>
          </a:xfrm>
        </p:spPr>
        <p:txBody>
          <a:bodyPr/>
          <a:lstStyle/>
          <a:p>
            <a:endParaRPr lang="en-NL" dirty="0"/>
          </a:p>
        </p:txBody>
      </p:sp>
    </p:spTree>
    <p:extLst>
      <p:ext uri="{BB962C8B-B14F-4D97-AF65-F5344CB8AC3E}">
        <p14:creationId xmlns:p14="http://schemas.microsoft.com/office/powerpoint/2010/main" val="1480869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4E8E2933-684B-529E-C364-2B5656AD7027}"/>
              </a:ext>
            </a:extLst>
          </p:cNvPr>
          <p:cNvPicPr>
            <a:picLocks noGrp="1" noChangeAspect="1"/>
          </p:cNvPicPr>
          <p:nvPr>
            <p:ph type="pic" idx="10"/>
          </p:nvPr>
        </p:nvPicPr>
        <p:blipFill>
          <a:blip r:embed="rId2"/>
          <a:srcRect t="183" b="183"/>
          <a:stretch>
            <a:fillRect/>
          </a:stretch>
        </p:blipFill>
        <p:spPr>
          <a:prstGeom prst="rect">
            <a:avLst/>
          </a:prstGeom>
        </p:spPr>
      </p:pic>
      <p:sp>
        <p:nvSpPr>
          <p:cNvPr id="5" name="Title 4">
            <a:extLst>
              <a:ext uri="{FF2B5EF4-FFF2-40B4-BE49-F238E27FC236}">
                <a16:creationId xmlns:a16="http://schemas.microsoft.com/office/drawing/2014/main" id="{8FB88282-E3AE-4BC2-BBFC-0E33E479FEE1}"/>
              </a:ext>
            </a:extLst>
          </p:cNvPr>
          <p:cNvSpPr>
            <a:spLocks noGrp="1"/>
          </p:cNvSpPr>
          <p:nvPr>
            <p:ph type="ctrTitle"/>
          </p:nvPr>
        </p:nvSpPr>
        <p:spPr/>
        <p:txBody>
          <a:bodyPr/>
          <a:lstStyle/>
          <a:p>
            <a:r>
              <a:rPr lang="en-US" dirty="0"/>
              <a:t>Simplicity rules</a:t>
            </a:r>
            <a:endParaRPr lang="en-NL" dirty="0"/>
          </a:p>
        </p:txBody>
      </p:sp>
      <p:sp>
        <p:nvSpPr>
          <p:cNvPr id="10" name="Subtitle 9">
            <a:extLst>
              <a:ext uri="{FF2B5EF4-FFF2-40B4-BE49-F238E27FC236}">
                <a16:creationId xmlns:a16="http://schemas.microsoft.com/office/drawing/2014/main" id="{FB086FE0-2D33-71B0-EF2E-BA41E12F59A1}"/>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8A59B929-4745-42AA-8E15-88918A2AFE07}"/>
              </a:ext>
            </a:extLst>
          </p:cNvPr>
          <p:cNvSpPr>
            <a:spLocks noGrp="1"/>
          </p:cNvSpPr>
          <p:nvPr>
            <p:ph type="ftr" sz="quarter" idx="11"/>
          </p:nvPr>
        </p:nvSpPr>
        <p:spPr/>
        <p:txBody>
          <a:bodyPr/>
          <a:lstStyle/>
          <a:p>
            <a:r>
              <a:rPr lang="en-US"/>
              <a:t>@aahoogendoorn | The Zen of Programming | GOTO 2022</a:t>
            </a:r>
          </a:p>
        </p:txBody>
      </p:sp>
    </p:spTree>
    <p:extLst>
      <p:ext uri="{BB962C8B-B14F-4D97-AF65-F5344CB8AC3E}">
        <p14:creationId xmlns:p14="http://schemas.microsoft.com/office/powerpoint/2010/main" val="472458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D81A277-7AA6-1038-FE38-AFECCF660B35}"/>
              </a:ext>
            </a:extLst>
          </p:cNvPr>
          <p:cNvSpPr>
            <a:spLocks noGrp="1"/>
          </p:cNvSpPr>
          <p:nvPr>
            <p:ph type="pic" idx="10"/>
          </p:nvPr>
        </p:nvSpPr>
        <p:spPr/>
      </p:sp>
      <p:sp>
        <p:nvSpPr>
          <p:cNvPr id="3" name="Footer Placeholder 2">
            <a:extLst>
              <a:ext uri="{FF2B5EF4-FFF2-40B4-BE49-F238E27FC236}">
                <a16:creationId xmlns:a16="http://schemas.microsoft.com/office/drawing/2014/main" id="{7E3D6249-561A-4BFA-8CA7-50554D705704}"/>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A1F342C5-F6B8-4189-9314-AF3CA489DC27}"/>
              </a:ext>
            </a:extLst>
          </p:cNvPr>
          <p:cNvSpPr>
            <a:spLocks noGrp="1"/>
          </p:cNvSpPr>
          <p:nvPr>
            <p:ph type="ctrTitle"/>
          </p:nvPr>
        </p:nvSpPr>
        <p:spPr/>
        <p:txBody>
          <a:bodyPr/>
          <a:lstStyle/>
          <a:p>
            <a:r>
              <a:rPr lang="en-US" dirty="0"/>
              <a:t>Code is </a:t>
            </a:r>
            <a:r>
              <a:rPr lang="en-US" dirty="0" err="1"/>
              <a:t>co$t</a:t>
            </a:r>
            <a:endParaRPr lang="en-NL" dirty="0"/>
          </a:p>
        </p:txBody>
      </p:sp>
      <p:sp>
        <p:nvSpPr>
          <p:cNvPr id="8" name="Subtitle 7">
            <a:extLst>
              <a:ext uri="{FF2B5EF4-FFF2-40B4-BE49-F238E27FC236}">
                <a16:creationId xmlns:a16="http://schemas.microsoft.com/office/drawing/2014/main" id="{7B04E1B1-6DBA-0BF5-702A-7E9EAFEB9683}"/>
              </a:ext>
            </a:extLst>
          </p:cNvPr>
          <p:cNvSpPr>
            <a:spLocks noGrp="1"/>
          </p:cNvSpPr>
          <p:nvPr>
            <p:ph type="subTitle" idx="1"/>
          </p:nvPr>
        </p:nvSpPr>
        <p:spPr/>
        <p:txBody>
          <a:bodyPr/>
          <a:lstStyle/>
          <a:p>
            <a:endParaRPr lang="en-NL"/>
          </a:p>
        </p:txBody>
      </p:sp>
    </p:spTree>
    <p:extLst>
      <p:ext uri="{BB962C8B-B14F-4D97-AF65-F5344CB8AC3E}">
        <p14:creationId xmlns:p14="http://schemas.microsoft.com/office/powerpoint/2010/main" val="2355517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C1C80343-A121-4292-B55F-A668F3654A1E}"/>
              </a:ext>
            </a:extLst>
          </p:cNvPr>
          <p:cNvSpPr>
            <a:spLocks noGrp="1"/>
          </p:cNvSpPr>
          <p:nvPr>
            <p:ph type="pic" idx="10"/>
          </p:nvPr>
        </p:nvSpPr>
        <p:spPr/>
      </p:sp>
      <p:pic>
        <p:nvPicPr>
          <p:cNvPr id="7" name="Picture 6">
            <a:extLst>
              <a:ext uri="{FF2B5EF4-FFF2-40B4-BE49-F238E27FC236}">
                <a16:creationId xmlns:a16="http://schemas.microsoft.com/office/drawing/2014/main" id="{9B30ABA4-BCCD-4A56-A246-3E63FFE09169}"/>
              </a:ext>
            </a:extLst>
          </p:cNvPr>
          <p:cNvPicPr>
            <a:picLocks noChangeAspect="1"/>
          </p:cNvPicPr>
          <p:nvPr/>
        </p:nvPicPr>
        <p:blipFill>
          <a:blip r:embed="rId2"/>
          <a:stretch>
            <a:fillRect/>
          </a:stretch>
        </p:blipFill>
        <p:spPr>
          <a:xfrm>
            <a:off x="2819400" y="762000"/>
            <a:ext cx="6934200" cy="6025829"/>
          </a:xfrm>
          <a:prstGeom prst="rect">
            <a:avLst/>
          </a:prstGeom>
        </p:spPr>
      </p:pic>
      <p:sp>
        <p:nvSpPr>
          <p:cNvPr id="4" name="Title 3">
            <a:extLst>
              <a:ext uri="{FF2B5EF4-FFF2-40B4-BE49-F238E27FC236}">
                <a16:creationId xmlns:a16="http://schemas.microsoft.com/office/drawing/2014/main" id="{5A3C5F5B-7280-4A16-BD7C-47E9F31C9B6E}"/>
              </a:ext>
            </a:extLst>
          </p:cNvPr>
          <p:cNvSpPr>
            <a:spLocks noGrp="1"/>
          </p:cNvSpPr>
          <p:nvPr>
            <p:ph type="title"/>
          </p:nvPr>
        </p:nvSpPr>
        <p:spPr/>
        <p:txBody>
          <a:bodyPr/>
          <a:lstStyle/>
          <a:p>
            <a:r>
              <a:rPr lang="en-US" dirty="0"/>
              <a:t>Simple is good</a:t>
            </a:r>
            <a:endParaRPr lang="en-NL" dirty="0"/>
          </a:p>
        </p:txBody>
      </p:sp>
      <p:sp>
        <p:nvSpPr>
          <p:cNvPr id="3" name="Footer Placeholder 2">
            <a:extLst>
              <a:ext uri="{FF2B5EF4-FFF2-40B4-BE49-F238E27FC236}">
                <a16:creationId xmlns:a16="http://schemas.microsoft.com/office/drawing/2014/main" id="{4596338F-0DD6-C421-6569-BE9B2B296846}"/>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173856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C1C80343-A121-4292-B55F-A668F3654A1E}"/>
              </a:ext>
            </a:extLst>
          </p:cNvPr>
          <p:cNvSpPr>
            <a:spLocks noGrp="1"/>
          </p:cNvSpPr>
          <p:nvPr>
            <p:ph type="pic" idx="10"/>
          </p:nvPr>
        </p:nvSpPr>
        <p:spPr/>
      </p:sp>
      <p:sp>
        <p:nvSpPr>
          <p:cNvPr id="3" name="Footer Placeholder 2">
            <a:extLst>
              <a:ext uri="{FF2B5EF4-FFF2-40B4-BE49-F238E27FC236}">
                <a16:creationId xmlns:a16="http://schemas.microsoft.com/office/drawing/2014/main" id="{09324627-BD5F-4D78-A321-A532E1934BA5}"/>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5A3C5F5B-7280-4A16-BD7C-47E9F31C9B6E}"/>
              </a:ext>
            </a:extLst>
          </p:cNvPr>
          <p:cNvSpPr>
            <a:spLocks noGrp="1"/>
          </p:cNvSpPr>
          <p:nvPr>
            <p:ph type="title"/>
          </p:nvPr>
        </p:nvSpPr>
        <p:spPr/>
        <p:txBody>
          <a:bodyPr/>
          <a:lstStyle/>
          <a:p>
            <a:r>
              <a:rPr lang="en-US" dirty="0"/>
              <a:t>Simpler is better</a:t>
            </a:r>
            <a:endParaRPr lang="en-NL" dirty="0"/>
          </a:p>
        </p:txBody>
      </p:sp>
      <p:pic>
        <p:nvPicPr>
          <p:cNvPr id="23" name="Picture 22">
            <a:extLst>
              <a:ext uri="{FF2B5EF4-FFF2-40B4-BE49-F238E27FC236}">
                <a16:creationId xmlns:a16="http://schemas.microsoft.com/office/drawing/2014/main" id="{28EF1A4C-349D-4003-A127-551F9C0FD069}"/>
              </a:ext>
            </a:extLst>
          </p:cNvPr>
          <p:cNvPicPr>
            <a:picLocks noChangeAspect="1"/>
          </p:cNvPicPr>
          <p:nvPr/>
        </p:nvPicPr>
        <p:blipFill>
          <a:blip r:embed="rId2"/>
          <a:stretch>
            <a:fillRect/>
          </a:stretch>
        </p:blipFill>
        <p:spPr>
          <a:xfrm>
            <a:off x="1963854" y="887619"/>
            <a:ext cx="8264291" cy="5513181"/>
          </a:xfrm>
          <a:prstGeom prst="rect">
            <a:avLst/>
          </a:prstGeom>
        </p:spPr>
      </p:pic>
    </p:spTree>
    <p:extLst>
      <p:ext uri="{BB962C8B-B14F-4D97-AF65-F5344CB8AC3E}">
        <p14:creationId xmlns:p14="http://schemas.microsoft.com/office/powerpoint/2010/main" val="1296309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A5836BF-3E7B-8A6A-2258-5298A36D19C7}"/>
              </a:ext>
            </a:extLst>
          </p:cNvPr>
          <p:cNvSpPr>
            <a:spLocks noGrp="1"/>
          </p:cNvSpPr>
          <p:nvPr>
            <p:ph type="pic" idx="10"/>
          </p:nvPr>
        </p:nvSpPr>
        <p:spPr/>
      </p:sp>
      <p:sp>
        <p:nvSpPr>
          <p:cNvPr id="3" name="Footer Placeholder 2">
            <a:extLst>
              <a:ext uri="{FF2B5EF4-FFF2-40B4-BE49-F238E27FC236}">
                <a16:creationId xmlns:a16="http://schemas.microsoft.com/office/drawing/2014/main" id="{7A94D296-DFF3-46AD-AD17-0CEFE372B1E7}"/>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E7C21E9A-1836-4D3E-A94B-0435A48D7287}"/>
              </a:ext>
            </a:extLst>
          </p:cNvPr>
          <p:cNvSpPr>
            <a:spLocks noGrp="1"/>
          </p:cNvSpPr>
          <p:nvPr>
            <p:ph type="ctrTitle"/>
          </p:nvPr>
        </p:nvSpPr>
        <p:spPr/>
        <p:txBody>
          <a:bodyPr/>
          <a:lstStyle/>
          <a:p>
            <a:r>
              <a:rPr lang="en-US" dirty="0"/>
              <a:t>The easiest code to maintain</a:t>
            </a:r>
            <a:br>
              <a:rPr lang="en-US" dirty="0"/>
            </a:br>
            <a:r>
              <a:rPr lang="en-US" dirty="0"/>
              <a:t>is no code</a:t>
            </a:r>
            <a:endParaRPr lang="en-NL" dirty="0"/>
          </a:p>
        </p:txBody>
      </p:sp>
      <p:sp>
        <p:nvSpPr>
          <p:cNvPr id="8" name="Subtitle 7">
            <a:extLst>
              <a:ext uri="{FF2B5EF4-FFF2-40B4-BE49-F238E27FC236}">
                <a16:creationId xmlns:a16="http://schemas.microsoft.com/office/drawing/2014/main" id="{256BFBA6-A003-7626-B750-D81D374DFCC3}"/>
              </a:ext>
            </a:extLst>
          </p:cNvPr>
          <p:cNvSpPr>
            <a:spLocks noGrp="1"/>
          </p:cNvSpPr>
          <p:nvPr>
            <p:ph type="subTitle" idx="1"/>
          </p:nvPr>
        </p:nvSpPr>
        <p:spPr/>
        <p:txBody>
          <a:bodyPr/>
          <a:lstStyle/>
          <a:p>
            <a:endParaRPr lang="en-NL"/>
          </a:p>
        </p:txBody>
      </p:sp>
    </p:spTree>
    <p:extLst>
      <p:ext uri="{BB962C8B-B14F-4D97-AF65-F5344CB8AC3E}">
        <p14:creationId xmlns:p14="http://schemas.microsoft.com/office/powerpoint/2010/main" val="1743877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129CC4C-4BD1-4222-A644-66D43DF4A392}"/>
              </a:ext>
            </a:extLst>
          </p:cNvPr>
          <p:cNvSpPr>
            <a:spLocks noGrp="1"/>
          </p:cNvSpPr>
          <p:nvPr>
            <p:ph type="pic" idx="10"/>
          </p:nvPr>
        </p:nvSpPr>
        <p:spPr/>
      </p:sp>
      <p:sp>
        <p:nvSpPr>
          <p:cNvPr id="3" name="Footer Placeholder 2">
            <a:extLst>
              <a:ext uri="{FF2B5EF4-FFF2-40B4-BE49-F238E27FC236}">
                <a16:creationId xmlns:a16="http://schemas.microsoft.com/office/drawing/2014/main" id="{28E5D0A1-EEE4-48B7-8582-24393EB1F08D}"/>
              </a:ext>
            </a:extLst>
          </p:cNvPr>
          <p:cNvSpPr>
            <a:spLocks noGrp="1"/>
          </p:cNvSpPr>
          <p:nvPr>
            <p:ph type="ftr" sz="quarter" idx="11"/>
          </p:nvPr>
        </p:nvSpPr>
        <p:spPr/>
        <p:txBody>
          <a:bodyPr/>
          <a:lstStyle/>
          <a:p>
            <a:r>
              <a:rPr lang="en-US"/>
              <a:t>@aahoogendoorn | The Zen of Programming | GOTO 2022</a:t>
            </a:r>
            <a:endParaRPr lang="en-US" dirty="0"/>
          </a:p>
        </p:txBody>
      </p:sp>
      <p:pic>
        <p:nvPicPr>
          <p:cNvPr id="10" name="Picture 9">
            <a:extLst>
              <a:ext uri="{FF2B5EF4-FFF2-40B4-BE49-F238E27FC236}">
                <a16:creationId xmlns:a16="http://schemas.microsoft.com/office/drawing/2014/main" id="{EDF87171-CD39-4C2C-B18B-E0978017E09E}"/>
              </a:ext>
            </a:extLst>
          </p:cNvPr>
          <p:cNvPicPr>
            <a:picLocks noChangeAspect="1"/>
          </p:cNvPicPr>
          <p:nvPr/>
        </p:nvPicPr>
        <p:blipFill>
          <a:blip r:embed="rId2"/>
          <a:stretch>
            <a:fillRect/>
          </a:stretch>
        </p:blipFill>
        <p:spPr>
          <a:xfrm>
            <a:off x="871500" y="609600"/>
            <a:ext cx="10449000" cy="6096583"/>
          </a:xfrm>
          <a:prstGeom prst="rect">
            <a:avLst/>
          </a:prstGeom>
        </p:spPr>
      </p:pic>
      <p:sp>
        <p:nvSpPr>
          <p:cNvPr id="4" name="Title 3">
            <a:extLst>
              <a:ext uri="{FF2B5EF4-FFF2-40B4-BE49-F238E27FC236}">
                <a16:creationId xmlns:a16="http://schemas.microsoft.com/office/drawing/2014/main" id="{5CB8BC93-141B-4501-90D7-8D69D6D47853}"/>
              </a:ext>
            </a:extLst>
          </p:cNvPr>
          <p:cNvSpPr>
            <a:spLocks noGrp="1"/>
          </p:cNvSpPr>
          <p:nvPr>
            <p:ph type="title"/>
          </p:nvPr>
        </p:nvSpPr>
        <p:spPr/>
        <p:txBody>
          <a:bodyPr/>
          <a:lstStyle/>
          <a:p>
            <a:r>
              <a:rPr lang="en-US" dirty="0"/>
              <a:t>Single-line functions</a:t>
            </a:r>
            <a:endParaRPr lang="en-NL" dirty="0"/>
          </a:p>
        </p:txBody>
      </p:sp>
      <p:sp>
        <p:nvSpPr>
          <p:cNvPr id="11" name="Rectangle: Rounded Corners 10">
            <a:extLst>
              <a:ext uri="{FF2B5EF4-FFF2-40B4-BE49-F238E27FC236}">
                <a16:creationId xmlns:a16="http://schemas.microsoft.com/office/drawing/2014/main" id="{FDFAE0B2-850B-421E-8093-B92C75A7D9BA}"/>
              </a:ext>
            </a:extLst>
          </p:cNvPr>
          <p:cNvSpPr/>
          <p:nvPr/>
        </p:nvSpPr>
        <p:spPr>
          <a:xfrm>
            <a:off x="2057400" y="3657600"/>
            <a:ext cx="6781800" cy="4572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
        <p:nvSpPr>
          <p:cNvPr id="12" name="Rectangle: Rounded Corners 11">
            <a:extLst>
              <a:ext uri="{FF2B5EF4-FFF2-40B4-BE49-F238E27FC236}">
                <a16:creationId xmlns:a16="http://schemas.microsoft.com/office/drawing/2014/main" id="{D8875F1C-D8B8-4D61-88D3-C2E203C1A759}"/>
              </a:ext>
            </a:extLst>
          </p:cNvPr>
          <p:cNvSpPr/>
          <p:nvPr/>
        </p:nvSpPr>
        <p:spPr>
          <a:xfrm>
            <a:off x="2057400" y="4628918"/>
            <a:ext cx="8153400" cy="4572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3923048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FA430FE-326B-4922-85F8-77F8E44F2EF9}"/>
              </a:ext>
            </a:extLst>
          </p:cNvPr>
          <p:cNvSpPr>
            <a:spLocks noGrp="1"/>
          </p:cNvSpPr>
          <p:nvPr>
            <p:ph type="pic" idx="10"/>
          </p:nvPr>
        </p:nvSpPr>
        <p:spPr/>
      </p:sp>
      <p:sp>
        <p:nvSpPr>
          <p:cNvPr id="3" name="Footer Placeholder 2">
            <a:extLst>
              <a:ext uri="{FF2B5EF4-FFF2-40B4-BE49-F238E27FC236}">
                <a16:creationId xmlns:a16="http://schemas.microsoft.com/office/drawing/2014/main" id="{389CC405-8AAC-442F-BCD1-8D6C2C941B99}"/>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DCC00F55-AE9C-46D3-9E05-BF7E3F9AC75C}"/>
              </a:ext>
            </a:extLst>
          </p:cNvPr>
          <p:cNvSpPr>
            <a:spLocks noGrp="1"/>
          </p:cNvSpPr>
          <p:nvPr>
            <p:ph type="title"/>
          </p:nvPr>
        </p:nvSpPr>
        <p:spPr/>
        <p:txBody>
          <a:bodyPr/>
          <a:lstStyle/>
          <a:p>
            <a:r>
              <a:rPr lang="en-US" dirty="0"/>
              <a:t>Simple code (from easy)</a:t>
            </a:r>
            <a:endParaRPr lang="en-NL" dirty="0"/>
          </a:p>
        </p:txBody>
      </p:sp>
      <p:pic>
        <p:nvPicPr>
          <p:cNvPr id="10" name="Picture 9">
            <a:extLst>
              <a:ext uri="{FF2B5EF4-FFF2-40B4-BE49-F238E27FC236}">
                <a16:creationId xmlns:a16="http://schemas.microsoft.com/office/drawing/2014/main" id="{43F5A815-7758-4C73-B584-0BDEAC699487}"/>
              </a:ext>
            </a:extLst>
          </p:cNvPr>
          <p:cNvPicPr>
            <a:picLocks noChangeAspect="1"/>
          </p:cNvPicPr>
          <p:nvPr/>
        </p:nvPicPr>
        <p:blipFill>
          <a:blip r:embed="rId2"/>
          <a:stretch>
            <a:fillRect/>
          </a:stretch>
        </p:blipFill>
        <p:spPr>
          <a:xfrm>
            <a:off x="1524000" y="753070"/>
            <a:ext cx="9144000" cy="5723930"/>
          </a:xfrm>
          <a:prstGeom prst="rect">
            <a:avLst/>
          </a:prstGeom>
        </p:spPr>
      </p:pic>
    </p:spTree>
    <p:extLst>
      <p:ext uri="{BB962C8B-B14F-4D97-AF65-F5344CB8AC3E}">
        <p14:creationId xmlns:p14="http://schemas.microsoft.com/office/powerpoint/2010/main" val="2793812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1A2DB64-2760-4A3C-94CD-ABDFD9C66E8F}"/>
              </a:ext>
            </a:extLst>
          </p:cNvPr>
          <p:cNvSpPr>
            <a:spLocks noGrp="1"/>
          </p:cNvSpPr>
          <p:nvPr>
            <p:ph type="pic" idx="10"/>
          </p:nvPr>
        </p:nvSpPr>
        <p:spPr/>
      </p:sp>
      <p:sp>
        <p:nvSpPr>
          <p:cNvPr id="3" name="Footer Placeholder 2">
            <a:extLst>
              <a:ext uri="{FF2B5EF4-FFF2-40B4-BE49-F238E27FC236}">
                <a16:creationId xmlns:a16="http://schemas.microsoft.com/office/drawing/2014/main" id="{2D6D7467-CD1C-4C3E-90D7-E1D247B98396}"/>
              </a:ext>
            </a:extLst>
          </p:cNvPr>
          <p:cNvSpPr>
            <a:spLocks noGrp="1"/>
          </p:cNvSpPr>
          <p:nvPr>
            <p:ph type="ftr" sz="quarter" idx="11"/>
          </p:nvPr>
        </p:nvSpPr>
        <p:spPr/>
        <p:txBody>
          <a:bodyPr/>
          <a:lstStyle/>
          <a:p>
            <a:r>
              <a:rPr lang="en-US"/>
              <a:t>@aahoogendoorn | The Zen of Programming | GOTO 2022</a:t>
            </a:r>
            <a:endParaRPr lang="en-US" dirty="0"/>
          </a:p>
        </p:txBody>
      </p:sp>
      <p:pic>
        <p:nvPicPr>
          <p:cNvPr id="6" name="Picture 5">
            <a:extLst>
              <a:ext uri="{FF2B5EF4-FFF2-40B4-BE49-F238E27FC236}">
                <a16:creationId xmlns:a16="http://schemas.microsoft.com/office/drawing/2014/main" id="{2F0591DE-5103-4AA0-B911-262749943051}"/>
              </a:ext>
            </a:extLst>
          </p:cNvPr>
          <p:cNvPicPr>
            <a:picLocks noChangeAspect="1"/>
          </p:cNvPicPr>
          <p:nvPr/>
        </p:nvPicPr>
        <p:blipFill>
          <a:blip r:embed="rId2"/>
          <a:stretch>
            <a:fillRect/>
          </a:stretch>
        </p:blipFill>
        <p:spPr>
          <a:xfrm>
            <a:off x="0" y="747313"/>
            <a:ext cx="12192000" cy="5363374"/>
          </a:xfrm>
          <a:prstGeom prst="rect">
            <a:avLst/>
          </a:prstGeom>
        </p:spPr>
      </p:pic>
      <p:sp>
        <p:nvSpPr>
          <p:cNvPr id="4" name="Title 3">
            <a:extLst>
              <a:ext uri="{FF2B5EF4-FFF2-40B4-BE49-F238E27FC236}">
                <a16:creationId xmlns:a16="http://schemas.microsoft.com/office/drawing/2014/main" id="{9492945E-8CD7-49AF-8E44-84EDB3522743}"/>
              </a:ext>
            </a:extLst>
          </p:cNvPr>
          <p:cNvSpPr>
            <a:spLocks noGrp="1"/>
          </p:cNvSpPr>
          <p:nvPr>
            <p:ph type="title"/>
          </p:nvPr>
        </p:nvSpPr>
        <p:spPr/>
        <p:txBody>
          <a:bodyPr/>
          <a:lstStyle/>
          <a:p>
            <a:r>
              <a:rPr lang="en-US" dirty="0"/>
              <a:t>Start with return</a:t>
            </a:r>
            <a:endParaRPr lang="en-NL" dirty="0"/>
          </a:p>
        </p:txBody>
      </p:sp>
      <p:sp>
        <p:nvSpPr>
          <p:cNvPr id="7" name="Rectangle: Rounded Corners 6">
            <a:extLst>
              <a:ext uri="{FF2B5EF4-FFF2-40B4-BE49-F238E27FC236}">
                <a16:creationId xmlns:a16="http://schemas.microsoft.com/office/drawing/2014/main" id="{16D46E9B-C831-4776-B4CF-00F060B509E6}"/>
              </a:ext>
            </a:extLst>
          </p:cNvPr>
          <p:cNvSpPr/>
          <p:nvPr/>
        </p:nvSpPr>
        <p:spPr>
          <a:xfrm>
            <a:off x="1219200" y="4038600"/>
            <a:ext cx="990600" cy="4572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3609633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A3E94E8-24F9-4752-8F12-E62A58E47F30}"/>
              </a:ext>
            </a:extLst>
          </p:cNvPr>
          <p:cNvSpPr>
            <a:spLocks noGrp="1"/>
          </p:cNvSpPr>
          <p:nvPr>
            <p:ph type="pic" idx="10"/>
          </p:nvPr>
        </p:nvSpPr>
        <p:spPr/>
      </p:sp>
      <p:sp>
        <p:nvSpPr>
          <p:cNvPr id="3" name="Footer Placeholder 2">
            <a:extLst>
              <a:ext uri="{FF2B5EF4-FFF2-40B4-BE49-F238E27FC236}">
                <a16:creationId xmlns:a16="http://schemas.microsoft.com/office/drawing/2014/main" id="{9210E746-6E79-4343-BA64-9C27951717DC}"/>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5D41EC73-C287-431B-A090-EBAAF9BA320D}"/>
              </a:ext>
            </a:extLst>
          </p:cNvPr>
          <p:cNvSpPr>
            <a:spLocks noGrp="1"/>
          </p:cNvSpPr>
          <p:nvPr>
            <p:ph type="title"/>
          </p:nvPr>
        </p:nvSpPr>
        <p:spPr/>
        <p:txBody>
          <a:bodyPr/>
          <a:lstStyle/>
          <a:p>
            <a:r>
              <a:rPr lang="en-US" dirty="0"/>
              <a:t>Naming things</a:t>
            </a:r>
            <a:endParaRPr lang="en-NL" dirty="0"/>
          </a:p>
        </p:txBody>
      </p:sp>
      <p:pic>
        <p:nvPicPr>
          <p:cNvPr id="6" name="Picture 5">
            <a:extLst>
              <a:ext uri="{FF2B5EF4-FFF2-40B4-BE49-F238E27FC236}">
                <a16:creationId xmlns:a16="http://schemas.microsoft.com/office/drawing/2014/main" id="{144E9F3A-7F8D-48CD-8D88-552A07993B8A}"/>
              </a:ext>
            </a:extLst>
          </p:cNvPr>
          <p:cNvPicPr>
            <a:picLocks noChangeAspect="1"/>
          </p:cNvPicPr>
          <p:nvPr/>
        </p:nvPicPr>
        <p:blipFill>
          <a:blip r:embed="rId2"/>
          <a:stretch>
            <a:fillRect/>
          </a:stretch>
        </p:blipFill>
        <p:spPr>
          <a:xfrm>
            <a:off x="1676400" y="685800"/>
            <a:ext cx="8945955" cy="5873509"/>
          </a:xfrm>
          <a:prstGeom prst="rect">
            <a:avLst/>
          </a:prstGeom>
        </p:spPr>
      </p:pic>
      <p:sp>
        <p:nvSpPr>
          <p:cNvPr id="7" name="Rectangle: Rounded Corners 6">
            <a:extLst>
              <a:ext uri="{FF2B5EF4-FFF2-40B4-BE49-F238E27FC236}">
                <a16:creationId xmlns:a16="http://schemas.microsoft.com/office/drawing/2014/main" id="{3EC2B127-65CF-4E27-9159-4A02F172D265}"/>
              </a:ext>
            </a:extLst>
          </p:cNvPr>
          <p:cNvSpPr/>
          <p:nvPr/>
        </p:nvSpPr>
        <p:spPr>
          <a:xfrm>
            <a:off x="2362200" y="1752600"/>
            <a:ext cx="7543800" cy="4572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
        <p:nvSpPr>
          <p:cNvPr id="8" name="Rectangle: Rounded Corners 7">
            <a:extLst>
              <a:ext uri="{FF2B5EF4-FFF2-40B4-BE49-F238E27FC236}">
                <a16:creationId xmlns:a16="http://schemas.microsoft.com/office/drawing/2014/main" id="{B584A48D-26CC-427A-B124-B45364B97BEB}"/>
              </a:ext>
            </a:extLst>
          </p:cNvPr>
          <p:cNvSpPr/>
          <p:nvPr/>
        </p:nvSpPr>
        <p:spPr>
          <a:xfrm>
            <a:off x="2514600" y="3962400"/>
            <a:ext cx="3124200" cy="7620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2589420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9E13B76-7926-45B1-99D8-311D19B0F2AD}"/>
              </a:ext>
            </a:extLst>
          </p:cNvPr>
          <p:cNvSpPr>
            <a:spLocks noGrp="1"/>
          </p:cNvSpPr>
          <p:nvPr>
            <p:ph type="pic" idx="10"/>
          </p:nvPr>
        </p:nvSpPr>
        <p:spPr/>
      </p:sp>
      <p:sp>
        <p:nvSpPr>
          <p:cNvPr id="3" name="Footer Placeholder 2">
            <a:extLst>
              <a:ext uri="{FF2B5EF4-FFF2-40B4-BE49-F238E27FC236}">
                <a16:creationId xmlns:a16="http://schemas.microsoft.com/office/drawing/2014/main" id="{8CBF099C-39DE-4D36-955F-173E6AEEAF13}"/>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F5D72C4B-DB5F-4055-AFF4-7D4268E788FD}"/>
              </a:ext>
            </a:extLst>
          </p:cNvPr>
          <p:cNvSpPr>
            <a:spLocks noGrp="1"/>
          </p:cNvSpPr>
          <p:nvPr>
            <p:ph type="title"/>
          </p:nvPr>
        </p:nvSpPr>
        <p:spPr/>
        <p:txBody>
          <a:bodyPr/>
          <a:lstStyle/>
          <a:p>
            <a:r>
              <a:rPr lang="en-US" dirty="0"/>
              <a:t>Naming things</a:t>
            </a:r>
            <a:endParaRPr lang="en-NL" dirty="0"/>
          </a:p>
        </p:txBody>
      </p:sp>
      <p:pic>
        <p:nvPicPr>
          <p:cNvPr id="6" name="Picture 5">
            <a:extLst>
              <a:ext uri="{FF2B5EF4-FFF2-40B4-BE49-F238E27FC236}">
                <a16:creationId xmlns:a16="http://schemas.microsoft.com/office/drawing/2014/main" id="{BCC3F13A-9F49-4E85-9513-C829F312AC4F}"/>
              </a:ext>
            </a:extLst>
          </p:cNvPr>
          <p:cNvPicPr>
            <a:picLocks noChangeAspect="1"/>
          </p:cNvPicPr>
          <p:nvPr/>
        </p:nvPicPr>
        <p:blipFill rotWithShape="1">
          <a:blip r:embed="rId2"/>
          <a:srcRect r="37500" b="43767"/>
          <a:stretch/>
        </p:blipFill>
        <p:spPr>
          <a:xfrm>
            <a:off x="1446186" y="1256493"/>
            <a:ext cx="9299628" cy="4649814"/>
          </a:xfrm>
          <a:prstGeom prst="rect">
            <a:avLst/>
          </a:prstGeom>
        </p:spPr>
      </p:pic>
    </p:spTree>
    <p:extLst>
      <p:ext uri="{BB962C8B-B14F-4D97-AF65-F5344CB8AC3E}">
        <p14:creationId xmlns:p14="http://schemas.microsoft.com/office/powerpoint/2010/main" val="4027419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BA4C737-73EA-4FCB-B474-E2438974BEEF}"/>
              </a:ext>
            </a:extLst>
          </p:cNvPr>
          <p:cNvSpPr>
            <a:spLocks noGrp="1"/>
          </p:cNvSpPr>
          <p:nvPr>
            <p:ph type="pic" idx="10"/>
          </p:nvPr>
        </p:nvSpPr>
        <p:spPr/>
      </p:sp>
      <p:pic>
        <p:nvPicPr>
          <p:cNvPr id="9" name="Picture 8">
            <a:extLst>
              <a:ext uri="{FF2B5EF4-FFF2-40B4-BE49-F238E27FC236}">
                <a16:creationId xmlns:a16="http://schemas.microsoft.com/office/drawing/2014/main" id="{9C9E96BA-EC69-4E05-972C-81E6A168DEC8}"/>
              </a:ext>
            </a:extLst>
          </p:cNvPr>
          <p:cNvPicPr>
            <a:picLocks noChangeAspect="1"/>
          </p:cNvPicPr>
          <p:nvPr/>
        </p:nvPicPr>
        <p:blipFill>
          <a:blip r:embed="rId2"/>
          <a:stretch>
            <a:fillRect/>
          </a:stretch>
        </p:blipFill>
        <p:spPr>
          <a:xfrm>
            <a:off x="952500" y="750101"/>
            <a:ext cx="10287000" cy="5734643"/>
          </a:xfrm>
          <a:prstGeom prst="rect">
            <a:avLst/>
          </a:prstGeom>
        </p:spPr>
      </p:pic>
      <p:sp>
        <p:nvSpPr>
          <p:cNvPr id="3" name="Footer Placeholder 2">
            <a:extLst>
              <a:ext uri="{FF2B5EF4-FFF2-40B4-BE49-F238E27FC236}">
                <a16:creationId xmlns:a16="http://schemas.microsoft.com/office/drawing/2014/main" id="{53B2DC18-B134-410E-A45E-C73241093042}"/>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A62D1CB4-F93A-4F4D-A54E-7724ECCBCDD6}"/>
              </a:ext>
            </a:extLst>
          </p:cNvPr>
          <p:cNvSpPr>
            <a:spLocks noGrp="1"/>
          </p:cNvSpPr>
          <p:nvPr>
            <p:ph type="title"/>
          </p:nvPr>
        </p:nvSpPr>
        <p:spPr/>
        <p:txBody>
          <a:bodyPr/>
          <a:lstStyle/>
          <a:p>
            <a:r>
              <a:rPr lang="en-US" dirty="0"/>
              <a:t>Naming things</a:t>
            </a:r>
            <a:endParaRPr lang="en-NL" dirty="0"/>
          </a:p>
        </p:txBody>
      </p:sp>
      <p:sp>
        <p:nvSpPr>
          <p:cNvPr id="10" name="Rectangle: Rounded Corners 9">
            <a:extLst>
              <a:ext uri="{FF2B5EF4-FFF2-40B4-BE49-F238E27FC236}">
                <a16:creationId xmlns:a16="http://schemas.microsoft.com/office/drawing/2014/main" id="{D19B37D6-81E8-47A8-950D-B96245806F5E}"/>
              </a:ext>
            </a:extLst>
          </p:cNvPr>
          <p:cNvSpPr/>
          <p:nvPr/>
        </p:nvSpPr>
        <p:spPr>
          <a:xfrm>
            <a:off x="2438400" y="4876800"/>
            <a:ext cx="1905000" cy="4572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
        <p:nvSpPr>
          <p:cNvPr id="11" name="Rectangle: Rounded Corners 10">
            <a:extLst>
              <a:ext uri="{FF2B5EF4-FFF2-40B4-BE49-F238E27FC236}">
                <a16:creationId xmlns:a16="http://schemas.microsoft.com/office/drawing/2014/main" id="{4B9920E5-AB97-40A8-B090-FE7BD4D769CD}"/>
              </a:ext>
            </a:extLst>
          </p:cNvPr>
          <p:cNvSpPr/>
          <p:nvPr/>
        </p:nvSpPr>
        <p:spPr>
          <a:xfrm>
            <a:off x="1828800" y="3352800"/>
            <a:ext cx="1905000" cy="4572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3935476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0E811DA-837D-4DAC-8109-F88506471E7B}"/>
              </a:ext>
            </a:extLst>
          </p:cNvPr>
          <p:cNvSpPr>
            <a:spLocks noGrp="1"/>
          </p:cNvSpPr>
          <p:nvPr>
            <p:ph type="pic" idx="10"/>
          </p:nvPr>
        </p:nvSpPr>
        <p:spPr/>
      </p:sp>
      <p:sp>
        <p:nvSpPr>
          <p:cNvPr id="3" name="Footer Placeholder 2">
            <a:extLst>
              <a:ext uri="{FF2B5EF4-FFF2-40B4-BE49-F238E27FC236}">
                <a16:creationId xmlns:a16="http://schemas.microsoft.com/office/drawing/2014/main" id="{3F4612CE-BDC9-4CFA-84CA-17202A7F26D7}"/>
              </a:ext>
            </a:extLst>
          </p:cNvPr>
          <p:cNvSpPr>
            <a:spLocks noGrp="1"/>
          </p:cNvSpPr>
          <p:nvPr>
            <p:ph type="ftr" sz="quarter" idx="11"/>
          </p:nvPr>
        </p:nvSpPr>
        <p:spPr/>
        <p:txBody>
          <a:bodyPr/>
          <a:lstStyle/>
          <a:p>
            <a:r>
              <a:rPr lang="en-US"/>
              <a:t>@aahoogendoorn | The Zen of Programming | GOTO 2022</a:t>
            </a:r>
            <a:endParaRPr lang="en-US" dirty="0"/>
          </a:p>
        </p:txBody>
      </p:sp>
      <p:sp>
        <p:nvSpPr>
          <p:cNvPr id="6" name="Title 5">
            <a:extLst>
              <a:ext uri="{FF2B5EF4-FFF2-40B4-BE49-F238E27FC236}">
                <a16:creationId xmlns:a16="http://schemas.microsoft.com/office/drawing/2014/main" id="{C4B3E826-9C5E-4B0D-A195-807CB237DD70}"/>
              </a:ext>
            </a:extLst>
          </p:cNvPr>
          <p:cNvSpPr>
            <a:spLocks noGrp="1"/>
          </p:cNvSpPr>
          <p:nvPr>
            <p:ph type="title"/>
          </p:nvPr>
        </p:nvSpPr>
        <p:spPr/>
        <p:txBody>
          <a:bodyPr/>
          <a:lstStyle/>
          <a:p>
            <a:r>
              <a:rPr lang="en-US" dirty="0"/>
              <a:t>Don’t leave commented-out code in</a:t>
            </a:r>
            <a:endParaRPr lang="en-NL" dirty="0"/>
          </a:p>
        </p:txBody>
      </p:sp>
      <p:pic>
        <p:nvPicPr>
          <p:cNvPr id="9" name="Picture 8">
            <a:extLst>
              <a:ext uri="{FF2B5EF4-FFF2-40B4-BE49-F238E27FC236}">
                <a16:creationId xmlns:a16="http://schemas.microsoft.com/office/drawing/2014/main" id="{569CE416-2F68-4E08-A607-D4F998228EF5}"/>
              </a:ext>
            </a:extLst>
          </p:cNvPr>
          <p:cNvPicPr>
            <a:picLocks noChangeAspect="1"/>
          </p:cNvPicPr>
          <p:nvPr/>
        </p:nvPicPr>
        <p:blipFill>
          <a:blip r:embed="rId2"/>
          <a:stretch>
            <a:fillRect/>
          </a:stretch>
        </p:blipFill>
        <p:spPr>
          <a:xfrm>
            <a:off x="2769049" y="746760"/>
            <a:ext cx="6653901" cy="5791200"/>
          </a:xfrm>
          <a:prstGeom prst="rect">
            <a:avLst/>
          </a:prstGeom>
        </p:spPr>
      </p:pic>
    </p:spTree>
    <p:extLst>
      <p:ext uri="{BB962C8B-B14F-4D97-AF65-F5344CB8AC3E}">
        <p14:creationId xmlns:p14="http://schemas.microsoft.com/office/powerpoint/2010/main" val="382002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BF155F-6BEE-1208-4B7D-71F96B7CEDEF}"/>
              </a:ext>
            </a:extLst>
          </p:cNvPr>
          <p:cNvSpPr>
            <a:spLocks noGrp="1"/>
          </p:cNvSpPr>
          <p:nvPr>
            <p:ph type="pic" idx="10"/>
          </p:nvPr>
        </p:nvSpPr>
        <p:spPr/>
      </p:sp>
      <p:sp>
        <p:nvSpPr>
          <p:cNvPr id="3" name="Footer Placeholder 2">
            <a:extLst>
              <a:ext uri="{FF2B5EF4-FFF2-40B4-BE49-F238E27FC236}">
                <a16:creationId xmlns:a16="http://schemas.microsoft.com/office/drawing/2014/main" id="{03883EC3-AAFA-4509-B8A1-8378EBE0CD52}"/>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F28B8114-AC56-44A4-9DE7-8EBA475233EA}"/>
              </a:ext>
            </a:extLst>
          </p:cNvPr>
          <p:cNvSpPr>
            <a:spLocks noGrp="1"/>
          </p:cNvSpPr>
          <p:nvPr>
            <p:ph type="ctrTitle"/>
          </p:nvPr>
        </p:nvSpPr>
        <p:spPr/>
        <p:txBody>
          <a:bodyPr/>
          <a:lstStyle/>
          <a:p>
            <a:r>
              <a:rPr lang="en-US" dirty="0"/>
              <a:t>The most secure code</a:t>
            </a:r>
            <a:br>
              <a:rPr lang="en-US" dirty="0"/>
            </a:br>
            <a:r>
              <a:rPr lang="en-US" dirty="0"/>
              <a:t>is no code</a:t>
            </a:r>
            <a:endParaRPr lang="en-NL" dirty="0"/>
          </a:p>
        </p:txBody>
      </p:sp>
      <p:sp>
        <p:nvSpPr>
          <p:cNvPr id="8" name="Subtitle 7">
            <a:extLst>
              <a:ext uri="{FF2B5EF4-FFF2-40B4-BE49-F238E27FC236}">
                <a16:creationId xmlns:a16="http://schemas.microsoft.com/office/drawing/2014/main" id="{C8ADB9D8-557A-6B82-F71C-F0F8687522CF}"/>
              </a:ext>
            </a:extLst>
          </p:cNvPr>
          <p:cNvSpPr>
            <a:spLocks noGrp="1"/>
          </p:cNvSpPr>
          <p:nvPr>
            <p:ph type="subTitle" idx="1"/>
          </p:nvPr>
        </p:nvSpPr>
        <p:spPr/>
        <p:txBody>
          <a:bodyPr/>
          <a:lstStyle/>
          <a:p>
            <a:endParaRPr lang="en-NL"/>
          </a:p>
        </p:txBody>
      </p:sp>
    </p:spTree>
    <p:extLst>
      <p:ext uri="{BB962C8B-B14F-4D97-AF65-F5344CB8AC3E}">
        <p14:creationId xmlns:p14="http://schemas.microsoft.com/office/powerpoint/2010/main" val="279555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E0777B40-4A11-4D64-8A63-1F33E435B88C}"/>
              </a:ext>
            </a:extLst>
          </p:cNvPr>
          <p:cNvSpPr>
            <a:spLocks noGrp="1"/>
          </p:cNvSpPr>
          <p:nvPr>
            <p:ph type="pic" idx="10"/>
          </p:nvPr>
        </p:nvSpPr>
        <p:spPr/>
      </p:sp>
      <p:sp>
        <p:nvSpPr>
          <p:cNvPr id="3" name="Footer Placeholder 2">
            <a:extLst>
              <a:ext uri="{FF2B5EF4-FFF2-40B4-BE49-F238E27FC236}">
                <a16:creationId xmlns:a16="http://schemas.microsoft.com/office/drawing/2014/main" id="{66304500-CA60-404D-8FA6-86A882396BB5}"/>
              </a:ext>
            </a:extLst>
          </p:cNvPr>
          <p:cNvSpPr>
            <a:spLocks noGrp="1"/>
          </p:cNvSpPr>
          <p:nvPr>
            <p:ph type="ftr" sz="quarter" idx="11"/>
          </p:nvPr>
        </p:nvSpPr>
        <p:spPr/>
        <p:txBody>
          <a:bodyPr/>
          <a:lstStyle/>
          <a:p>
            <a:r>
              <a:rPr lang="en-US"/>
              <a:t>@aahoogendoorn | The Zen of Programming | GOTO 2022</a:t>
            </a:r>
            <a:endParaRPr lang="en-US" dirty="0"/>
          </a:p>
        </p:txBody>
      </p:sp>
      <p:pic>
        <p:nvPicPr>
          <p:cNvPr id="6" name="Picture 5">
            <a:extLst>
              <a:ext uri="{FF2B5EF4-FFF2-40B4-BE49-F238E27FC236}">
                <a16:creationId xmlns:a16="http://schemas.microsoft.com/office/drawing/2014/main" id="{E7905A86-EB2D-40A1-9775-F7EAE075E013}"/>
              </a:ext>
            </a:extLst>
          </p:cNvPr>
          <p:cNvPicPr>
            <a:picLocks noChangeAspect="1"/>
          </p:cNvPicPr>
          <p:nvPr/>
        </p:nvPicPr>
        <p:blipFill>
          <a:blip r:embed="rId2"/>
          <a:stretch>
            <a:fillRect/>
          </a:stretch>
        </p:blipFill>
        <p:spPr>
          <a:xfrm>
            <a:off x="1207776" y="709612"/>
            <a:ext cx="9776448" cy="5438775"/>
          </a:xfrm>
          <a:prstGeom prst="rect">
            <a:avLst/>
          </a:prstGeom>
        </p:spPr>
      </p:pic>
      <p:sp>
        <p:nvSpPr>
          <p:cNvPr id="4" name="Title 3">
            <a:extLst>
              <a:ext uri="{FF2B5EF4-FFF2-40B4-BE49-F238E27FC236}">
                <a16:creationId xmlns:a16="http://schemas.microsoft.com/office/drawing/2014/main" id="{DB36578B-9E55-406F-90E5-79C98EDABE35}"/>
              </a:ext>
            </a:extLst>
          </p:cNvPr>
          <p:cNvSpPr>
            <a:spLocks noGrp="1"/>
          </p:cNvSpPr>
          <p:nvPr>
            <p:ph type="title"/>
          </p:nvPr>
        </p:nvSpPr>
        <p:spPr/>
        <p:txBody>
          <a:bodyPr/>
          <a:lstStyle/>
          <a:p>
            <a:r>
              <a:rPr lang="en-US" dirty="0"/>
              <a:t>[almost] No code</a:t>
            </a:r>
            <a:endParaRPr lang="en-NL" dirty="0"/>
          </a:p>
        </p:txBody>
      </p:sp>
    </p:spTree>
    <p:extLst>
      <p:ext uri="{BB962C8B-B14F-4D97-AF65-F5344CB8AC3E}">
        <p14:creationId xmlns:p14="http://schemas.microsoft.com/office/powerpoint/2010/main" val="128459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F5879BD5-6AE5-45EB-9594-29D99BC7679C}"/>
              </a:ext>
            </a:extLst>
          </p:cNvPr>
          <p:cNvPicPr>
            <a:picLocks noGrp="1" noChangeAspect="1"/>
          </p:cNvPicPr>
          <p:nvPr>
            <p:ph type="pic" idx="10"/>
          </p:nvPr>
        </p:nvPicPr>
        <p:blipFill>
          <a:blip r:embed="rId2" cstate="print">
            <a:extLst>
              <a:ext uri="{28A0092B-C50C-407E-A947-70E740481C1C}">
                <a14:useLocalDpi xmlns:a14="http://schemas.microsoft.com/office/drawing/2010/main" val="0"/>
              </a:ext>
            </a:extLst>
          </a:blip>
          <a:srcRect t="17901" b="17901"/>
          <a:stretch/>
        </p:blipFill>
        <p:spPr/>
      </p:pic>
      <p:sp>
        <p:nvSpPr>
          <p:cNvPr id="8" name="Title 7">
            <a:extLst>
              <a:ext uri="{FF2B5EF4-FFF2-40B4-BE49-F238E27FC236}">
                <a16:creationId xmlns:a16="http://schemas.microsoft.com/office/drawing/2014/main" id="{A7124442-8FF6-42AF-9825-BB8761EB7339}"/>
              </a:ext>
            </a:extLst>
          </p:cNvPr>
          <p:cNvSpPr>
            <a:spLocks noGrp="1"/>
          </p:cNvSpPr>
          <p:nvPr>
            <p:ph type="ctrTitle"/>
          </p:nvPr>
        </p:nvSpPr>
        <p:spPr/>
        <p:txBody>
          <a:bodyPr/>
          <a:lstStyle/>
          <a:p>
            <a:r>
              <a:rPr lang="en-US" dirty="0"/>
              <a:t>Architect to adapt</a:t>
            </a:r>
            <a:endParaRPr lang="en-NL" dirty="0"/>
          </a:p>
        </p:txBody>
      </p:sp>
      <p:sp>
        <p:nvSpPr>
          <p:cNvPr id="6" name="Subtitle 5">
            <a:extLst>
              <a:ext uri="{FF2B5EF4-FFF2-40B4-BE49-F238E27FC236}">
                <a16:creationId xmlns:a16="http://schemas.microsoft.com/office/drawing/2014/main" id="{46DAF841-1F50-7A44-40CB-0AA51B7D5C64}"/>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C44F5400-AB82-4C77-86FE-FFFBA37E2954}"/>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3877678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91C71972-1579-4846-9EF4-4EAC8EECC3CC}"/>
              </a:ext>
            </a:extLst>
          </p:cNvPr>
          <p:cNvSpPr>
            <a:spLocks noGrp="1"/>
          </p:cNvSpPr>
          <p:nvPr>
            <p:ph type="pic" idx="13"/>
          </p:nvPr>
        </p:nvSpPr>
        <p:spPr/>
      </p:sp>
      <p:sp>
        <p:nvSpPr>
          <p:cNvPr id="8" name="Titel 7">
            <a:extLst>
              <a:ext uri="{FF2B5EF4-FFF2-40B4-BE49-F238E27FC236}">
                <a16:creationId xmlns:a16="http://schemas.microsoft.com/office/drawing/2014/main" id="{9D095635-FA84-47F1-8D5A-1AAD19543304}"/>
              </a:ext>
            </a:extLst>
          </p:cNvPr>
          <p:cNvSpPr>
            <a:spLocks noGrp="1"/>
          </p:cNvSpPr>
          <p:nvPr>
            <p:ph type="title"/>
          </p:nvPr>
        </p:nvSpPr>
        <p:spPr>
          <a:xfrm>
            <a:off x="3352800" y="2819400"/>
            <a:ext cx="7458075" cy="2438400"/>
          </a:xfrm>
        </p:spPr>
        <p:txBody>
          <a:bodyPr>
            <a:normAutofit/>
          </a:bodyPr>
          <a:lstStyle/>
          <a:p>
            <a:r>
              <a:rPr lang="en-US" dirty="0"/>
              <a:t>It is not the strongest of the architectures that survives, nor the most complex that survives. It is the one that is </a:t>
            </a:r>
            <a:r>
              <a:rPr lang="en-US" dirty="0">
                <a:solidFill>
                  <a:srgbClr val="FF0000"/>
                </a:solidFill>
              </a:rPr>
              <a:t>most adaptable </a:t>
            </a:r>
            <a:r>
              <a:rPr lang="en-US" dirty="0"/>
              <a:t>to change.</a:t>
            </a:r>
          </a:p>
        </p:txBody>
      </p:sp>
      <p:sp>
        <p:nvSpPr>
          <p:cNvPr id="9" name="Tijdelijke aanduiding voor tekst 8">
            <a:extLst>
              <a:ext uri="{FF2B5EF4-FFF2-40B4-BE49-F238E27FC236}">
                <a16:creationId xmlns:a16="http://schemas.microsoft.com/office/drawing/2014/main" id="{DBE76E97-467B-4A46-81E5-EB914AA18D31}"/>
              </a:ext>
            </a:extLst>
          </p:cNvPr>
          <p:cNvSpPr>
            <a:spLocks noGrp="1"/>
          </p:cNvSpPr>
          <p:nvPr>
            <p:ph type="body" idx="1"/>
          </p:nvPr>
        </p:nvSpPr>
        <p:spPr>
          <a:xfrm>
            <a:off x="990601" y="3886200"/>
            <a:ext cx="1924048" cy="1143000"/>
          </a:xfrm>
        </p:spPr>
        <p:txBody>
          <a:bodyPr/>
          <a:lstStyle/>
          <a:p>
            <a:r>
              <a:rPr lang="en-US" dirty="0"/>
              <a:t>Charles Darwin</a:t>
            </a:r>
          </a:p>
        </p:txBody>
      </p:sp>
      <p:pic>
        <p:nvPicPr>
          <p:cNvPr id="6" name="Picture Placeholder 5">
            <a:extLst>
              <a:ext uri="{FF2B5EF4-FFF2-40B4-BE49-F238E27FC236}">
                <a16:creationId xmlns:a16="http://schemas.microsoft.com/office/drawing/2014/main" id="{44875AA6-5FDF-4365-89A5-7B210A1C2874}"/>
              </a:ext>
            </a:extLst>
          </p:cNvPr>
          <p:cNvPicPr>
            <a:picLocks noGrp="1" noChangeAspect="1"/>
          </p:cNvPicPr>
          <p:nvPr>
            <p:ph type="pic" sz="quarter" idx="10"/>
          </p:nvPr>
        </p:nvPicPr>
        <p:blipFill rotWithShape="1">
          <a:blip r:embed="rId2"/>
          <a:srcRect t="206" b="206"/>
          <a:stretch/>
        </p:blipFill>
        <p:spPr>
          <a:xfrm>
            <a:off x="990600" y="1912972"/>
            <a:ext cx="1924049" cy="1915420"/>
          </a:xfrm>
        </p:spPr>
      </p:pic>
      <p:sp>
        <p:nvSpPr>
          <p:cNvPr id="3" name="Text Placeholder 2">
            <a:extLst>
              <a:ext uri="{FF2B5EF4-FFF2-40B4-BE49-F238E27FC236}">
                <a16:creationId xmlns:a16="http://schemas.microsoft.com/office/drawing/2014/main" id="{ED43C73D-0567-47DA-AD75-DE027CA6B279}"/>
              </a:ext>
            </a:extLst>
          </p:cNvPr>
          <p:cNvSpPr>
            <a:spLocks noGrp="1"/>
          </p:cNvSpPr>
          <p:nvPr>
            <p:ph type="body" idx="12"/>
          </p:nvPr>
        </p:nvSpPr>
        <p:spPr>
          <a:xfrm>
            <a:off x="3362325" y="2163763"/>
            <a:ext cx="7458075" cy="960437"/>
          </a:xfrm>
        </p:spPr>
        <p:txBody>
          <a:bodyPr>
            <a:normAutofit/>
          </a:bodyPr>
          <a:lstStyle/>
          <a:p>
            <a:r>
              <a:rPr lang="en-US" dirty="0"/>
              <a:t>Evolutionary architecture</a:t>
            </a:r>
          </a:p>
        </p:txBody>
      </p:sp>
      <p:sp>
        <p:nvSpPr>
          <p:cNvPr id="2" name="Footer Placeholder 1">
            <a:extLst>
              <a:ext uri="{FF2B5EF4-FFF2-40B4-BE49-F238E27FC236}">
                <a16:creationId xmlns:a16="http://schemas.microsoft.com/office/drawing/2014/main" id="{7C41AAED-AFDA-45F6-8A15-98406F0ABCB7}"/>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2174111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54E4CA4-AF52-4FCF-A4A8-704BA3487994}"/>
              </a:ext>
            </a:extLst>
          </p:cNvPr>
          <p:cNvSpPr>
            <a:spLocks noGrp="1"/>
          </p:cNvSpPr>
          <p:nvPr>
            <p:ph type="pic" idx="13"/>
          </p:nvPr>
        </p:nvSpPr>
        <p:spPr/>
      </p:sp>
      <p:sp>
        <p:nvSpPr>
          <p:cNvPr id="6" name="Title 5">
            <a:extLst>
              <a:ext uri="{FF2B5EF4-FFF2-40B4-BE49-F238E27FC236}">
                <a16:creationId xmlns:a16="http://schemas.microsoft.com/office/drawing/2014/main" id="{931B527B-C1B4-4315-8B6A-AEC6B78108D3}"/>
              </a:ext>
            </a:extLst>
          </p:cNvPr>
          <p:cNvSpPr>
            <a:spLocks noGrp="1"/>
          </p:cNvSpPr>
          <p:nvPr>
            <p:ph type="title"/>
          </p:nvPr>
        </p:nvSpPr>
        <p:spPr>
          <a:xfrm>
            <a:off x="3352799" y="2590799"/>
            <a:ext cx="7458741" cy="2438401"/>
          </a:xfrm>
        </p:spPr>
        <p:txBody>
          <a:bodyPr>
            <a:normAutofit/>
          </a:bodyPr>
          <a:lstStyle/>
          <a:p>
            <a:r>
              <a:rPr lang="en-US" dirty="0"/>
              <a:t>An evolutionary architecture supports continual and incremental change as a first principle along multiple dimensions</a:t>
            </a:r>
          </a:p>
        </p:txBody>
      </p:sp>
      <p:sp>
        <p:nvSpPr>
          <p:cNvPr id="7" name="Text Placeholder 6">
            <a:extLst>
              <a:ext uri="{FF2B5EF4-FFF2-40B4-BE49-F238E27FC236}">
                <a16:creationId xmlns:a16="http://schemas.microsoft.com/office/drawing/2014/main" id="{E88D0ED5-C79B-4071-B20A-9970E2DA42EA}"/>
              </a:ext>
            </a:extLst>
          </p:cNvPr>
          <p:cNvSpPr>
            <a:spLocks noGrp="1"/>
          </p:cNvSpPr>
          <p:nvPr>
            <p:ph type="body" idx="1"/>
          </p:nvPr>
        </p:nvSpPr>
        <p:spPr>
          <a:xfrm>
            <a:off x="990601" y="3886200"/>
            <a:ext cx="1924048" cy="1143000"/>
          </a:xfrm>
        </p:spPr>
        <p:txBody>
          <a:bodyPr/>
          <a:lstStyle/>
          <a:p>
            <a:r>
              <a:rPr lang="en-US" dirty="0"/>
              <a:t>Neal Ford</a:t>
            </a:r>
          </a:p>
        </p:txBody>
      </p:sp>
      <p:pic>
        <p:nvPicPr>
          <p:cNvPr id="12" name="Picture Placeholder 11">
            <a:extLst>
              <a:ext uri="{FF2B5EF4-FFF2-40B4-BE49-F238E27FC236}">
                <a16:creationId xmlns:a16="http://schemas.microsoft.com/office/drawing/2014/main" id="{E565D9CD-0408-4326-8920-E88668266A68}"/>
              </a:ext>
            </a:extLst>
          </p:cNvPr>
          <p:cNvPicPr>
            <a:picLocks noGrp="1" noChangeAspect="1"/>
          </p:cNvPicPr>
          <p:nvPr>
            <p:ph type="pic" sz="quarter" idx="10"/>
          </p:nvPr>
        </p:nvPicPr>
        <p:blipFill rotWithShape="1">
          <a:blip r:embed="rId2"/>
          <a:srcRect t="5291" b="5291"/>
          <a:stretch/>
        </p:blipFill>
        <p:spPr>
          <a:xfrm>
            <a:off x="990600" y="1912972"/>
            <a:ext cx="1924049" cy="1915420"/>
          </a:xfrm>
        </p:spPr>
      </p:pic>
      <p:sp>
        <p:nvSpPr>
          <p:cNvPr id="8" name="Text Placeholder 7">
            <a:extLst>
              <a:ext uri="{FF2B5EF4-FFF2-40B4-BE49-F238E27FC236}">
                <a16:creationId xmlns:a16="http://schemas.microsoft.com/office/drawing/2014/main" id="{DB4D16B4-F51D-4007-A4CE-13757808494B}"/>
              </a:ext>
            </a:extLst>
          </p:cNvPr>
          <p:cNvSpPr>
            <a:spLocks noGrp="1"/>
          </p:cNvSpPr>
          <p:nvPr>
            <p:ph type="body" idx="12"/>
          </p:nvPr>
        </p:nvSpPr>
        <p:spPr>
          <a:xfrm>
            <a:off x="3361659" y="1934418"/>
            <a:ext cx="7458741" cy="961181"/>
          </a:xfrm>
        </p:spPr>
        <p:txBody>
          <a:bodyPr/>
          <a:lstStyle/>
          <a:p>
            <a:r>
              <a:rPr lang="en-US" dirty="0"/>
              <a:t>Evolutionary architecture</a:t>
            </a:r>
          </a:p>
        </p:txBody>
      </p:sp>
      <p:sp>
        <p:nvSpPr>
          <p:cNvPr id="19" name="Footer Placeholder 6">
            <a:extLst>
              <a:ext uri="{FF2B5EF4-FFF2-40B4-BE49-F238E27FC236}">
                <a16:creationId xmlns:a16="http://schemas.microsoft.com/office/drawing/2014/main" id="{14A9375E-A47E-40AC-971F-570408AE97A3}"/>
              </a:ext>
            </a:extLst>
          </p:cNvPr>
          <p:cNvSpPr>
            <a:spLocks noGrp="1"/>
          </p:cNvSpPr>
          <p:nvPr>
            <p:ph type="ftr" sz="quarter" idx="11"/>
          </p:nvPr>
        </p:nvSpPr>
        <p:spPr>
          <a:xfrm>
            <a:off x="0" y="5905036"/>
            <a:ext cx="12192000" cy="648164"/>
          </a:xfrm>
        </p:spPr>
        <p:txBody>
          <a:bodyPr/>
          <a:lstStyle/>
          <a:p>
            <a:r>
              <a:rPr lang="en-US"/>
              <a:t>@aahoogendoorn | The Zen of Programming | GOTO 2022</a:t>
            </a:r>
          </a:p>
        </p:txBody>
      </p:sp>
    </p:spTree>
    <p:extLst>
      <p:ext uri="{BB962C8B-B14F-4D97-AF65-F5344CB8AC3E}">
        <p14:creationId xmlns:p14="http://schemas.microsoft.com/office/powerpoint/2010/main" val="2598910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F75B4A9C-E34D-44CC-BAF4-E15EBC610BE1}"/>
              </a:ext>
            </a:extLst>
          </p:cNvPr>
          <p:cNvSpPr>
            <a:spLocks noGrp="1"/>
          </p:cNvSpPr>
          <p:nvPr>
            <p:ph type="pic" idx="13"/>
          </p:nvPr>
        </p:nvSpPr>
        <p:spPr/>
      </p:sp>
      <p:sp>
        <p:nvSpPr>
          <p:cNvPr id="2" name="Title 1"/>
          <p:cNvSpPr>
            <a:spLocks noGrp="1"/>
          </p:cNvSpPr>
          <p:nvPr>
            <p:ph type="title"/>
          </p:nvPr>
        </p:nvSpPr>
        <p:spPr>
          <a:xfrm>
            <a:off x="3352800" y="2133600"/>
            <a:ext cx="7458075" cy="2438400"/>
          </a:xfrm>
        </p:spPr>
        <p:txBody>
          <a:bodyPr>
            <a:noAutofit/>
          </a:bodyPr>
          <a:lstStyle/>
          <a:p>
            <a:r>
              <a:rPr lang="en-US" sz="2000" dirty="0"/>
              <a:t>In short, the microservice architectural style is an approach </a:t>
            </a:r>
            <a:br>
              <a:rPr lang="en-US" sz="2000" dirty="0"/>
            </a:br>
            <a:r>
              <a:rPr lang="en-US" sz="2000" dirty="0"/>
              <a:t>to developing a single application as a suite of small services, each running in its own process and communicating with lightweight mechanisms, often an HTTP resource API.</a:t>
            </a:r>
            <a:br>
              <a:rPr lang="en-US" sz="2000" dirty="0"/>
            </a:br>
            <a:br>
              <a:rPr lang="en-US" sz="2000" dirty="0"/>
            </a:br>
            <a:r>
              <a:rPr lang="en-US" sz="2000" dirty="0"/>
              <a:t>These services are </a:t>
            </a:r>
            <a:r>
              <a:rPr lang="en-US" sz="2000" dirty="0">
                <a:solidFill>
                  <a:srgbClr val="FF0000"/>
                </a:solidFill>
              </a:rPr>
              <a:t>built around business capabilities </a:t>
            </a:r>
            <a:r>
              <a:rPr lang="en-US" sz="2000" dirty="0"/>
              <a:t>and independently deployable by fully automated deployment machinery. There is a bare minimum of centralized management of these services, which may be written in different programming languages and use different data storage technologies.</a:t>
            </a:r>
            <a:endParaRPr lang="nl-NL" sz="2000" dirty="0"/>
          </a:p>
        </p:txBody>
      </p:sp>
      <p:sp>
        <p:nvSpPr>
          <p:cNvPr id="4" name="Subtitle 3"/>
          <p:cNvSpPr>
            <a:spLocks noGrp="1"/>
          </p:cNvSpPr>
          <p:nvPr>
            <p:ph type="body" idx="1"/>
          </p:nvPr>
        </p:nvSpPr>
        <p:spPr>
          <a:xfrm>
            <a:off x="990601" y="3886200"/>
            <a:ext cx="1924048" cy="1143000"/>
          </a:xfrm>
        </p:spPr>
        <p:txBody>
          <a:bodyPr/>
          <a:lstStyle/>
          <a:p>
            <a:r>
              <a:rPr lang="en-US"/>
              <a:t>Martin Fowler</a:t>
            </a:r>
            <a:endParaRPr lang="nl-NL" dirty="0"/>
          </a:p>
        </p:txBody>
      </p:sp>
      <p:pic>
        <p:nvPicPr>
          <p:cNvPr id="1026" name="Picture 2" descr="https://upload.wikimedia.org/wikipedia/commons/thumb/e/e2/Webysther_20150414193208_-_Martin_Fowler.jpg/220px-Webysther_20150414193208_-_Martin_Fowler.jpg"/>
          <p:cNvPicPr>
            <a:picLocks noGrp="1" noChangeAspect="1" noChangeArrowheads="1"/>
          </p:cNvPicPr>
          <p:nvPr>
            <p:ph type="pic" sz="quarter" idx="10"/>
          </p:nvPr>
        </p:nvPicPr>
        <p:blipFill rotWithShape="1">
          <a:blip r:embed="rId2">
            <a:extLst>
              <a:ext uri="{28A0092B-C50C-407E-A947-70E740481C1C}">
                <a14:useLocalDpi xmlns:a14="http://schemas.microsoft.com/office/drawing/2010/main" val="0"/>
              </a:ext>
            </a:extLst>
          </a:blip>
          <a:srcRect t="10595" b="10595"/>
          <a:stretch/>
        </p:blipFill>
        <p:spPr>
          <a:xfrm>
            <a:off x="990600" y="1912972"/>
            <a:ext cx="1924049" cy="1915420"/>
          </a:xfrm>
        </p:spPr>
      </p:pic>
      <p:sp>
        <p:nvSpPr>
          <p:cNvPr id="3" name="Text Placeholder 2">
            <a:extLst>
              <a:ext uri="{FF2B5EF4-FFF2-40B4-BE49-F238E27FC236}">
                <a16:creationId xmlns:a16="http://schemas.microsoft.com/office/drawing/2014/main" id="{BF8DB9A1-D062-442B-9DDD-794DC9CCDF6E}"/>
              </a:ext>
            </a:extLst>
          </p:cNvPr>
          <p:cNvSpPr>
            <a:spLocks noGrp="1"/>
          </p:cNvSpPr>
          <p:nvPr>
            <p:ph type="body" idx="12"/>
          </p:nvPr>
        </p:nvSpPr>
        <p:spPr>
          <a:xfrm>
            <a:off x="3362325" y="1477963"/>
            <a:ext cx="7458075" cy="960437"/>
          </a:xfrm>
        </p:spPr>
        <p:txBody>
          <a:bodyPr>
            <a:normAutofit/>
          </a:bodyPr>
          <a:lstStyle/>
          <a:p>
            <a:r>
              <a:rPr lang="en-US" dirty="0"/>
              <a:t>Microservices architecture</a:t>
            </a:r>
          </a:p>
        </p:txBody>
      </p:sp>
      <p:sp>
        <p:nvSpPr>
          <p:cNvPr id="9" name="Footer Placeholder 8">
            <a:extLst>
              <a:ext uri="{FF2B5EF4-FFF2-40B4-BE49-F238E27FC236}">
                <a16:creationId xmlns:a16="http://schemas.microsoft.com/office/drawing/2014/main" id="{EF8E2156-A1F7-459F-BC3D-E244E2D755D5}"/>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3153968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321D2DA-1CE2-422C-BD5A-6102C2F4B206}"/>
              </a:ext>
            </a:extLst>
          </p:cNvPr>
          <p:cNvSpPr>
            <a:spLocks noGrp="1"/>
          </p:cNvSpPr>
          <p:nvPr>
            <p:ph type="pic" idx="10"/>
          </p:nvPr>
        </p:nvSpPr>
        <p:spPr/>
      </p:sp>
      <p:sp>
        <p:nvSpPr>
          <p:cNvPr id="5" name="Footer Placeholder 4">
            <a:extLst>
              <a:ext uri="{FF2B5EF4-FFF2-40B4-BE49-F238E27FC236}">
                <a16:creationId xmlns:a16="http://schemas.microsoft.com/office/drawing/2014/main" id="{FC9DBC6D-B2F6-4B07-B888-335A1206E1BA}"/>
              </a:ext>
            </a:extLst>
          </p:cNvPr>
          <p:cNvSpPr>
            <a:spLocks noGrp="1"/>
          </p:cNvSpPr>
          <p:nvPr>
            <p:ph type="ftr" sz="quarter" idx="11"/>
          </p:nvPr>
        </p:nvSpPr>
        <p:spPr/>
        <p:txBody>
          <a:bodyPr/>
          <a:lstStyle/>
          <a:p>
            <a:r>
              <a:rPr lang="en-US"/>
              <a:t>@aahoogendoorn | The Zen of Programming | GOTO 2022</a:t>
            </a:r>
            <a:endParaRPr lang="en-US" dirty="0"/>
          </a:p>
        </p:txBody>
      </p:sp>
      <p:sp>
        <p:nvSpPr>
          <p:cNvPr id="6" name="Title 5">
            <a:extLst>
              <a:ext uri="{FF2B5EF4-FFF2-40B4-BE49-F238E27FC236}">
                <a16:creationId xmlns:a16="http://schemas.microsoft.com/office/drawing/2014/main" id="{7C540F5A-CDC7-41CC-B67C-DFCEB6BB7D49}"/>
              </a:ext>
            </a:extLst>
          </p:cNvPr>
          <p:cNvSpPr>
            <a:spLocks noGrp="1"/>
          </p:cNvSpPr>
          <p:nvPr>
            <p:ph type="ctrTitle"/>
          </p:nvPr>
        </p:nvSpPr>
        <p:spPr/>
        <p:txBody>
          <a:bodyPr/>
          <a:lstStyle/>
          <a:p>
            <a:r>
              <a:rPr lang="en-US" dirty="0"/>
              <a:t>Evolution starts</a:t>
            </a:r>
            <a:br>
              <a:rPr lang="en-US" dirty="0"/>
            </a:br>
            <a:r>
              <a:rPr lang="en-US" dirty="0"/>
              <a:t>with Naming things</a:t>
            </a:r>
          </a:p>
        </p:txBody>
      </p:sp>
      <p:sp>
        <p:nvSpPr>
          <p:cNvPr id="8" name="Subtitle 7">
            <a:extLst>
              <a:ext uri="{FF2B5EF4-FFF2-40B4-BE49-F238E27FC236}">
                <a16:creationId xmlns:a16="http://schemas.microsoft.com/office/drawing/2014/main" id="{02C516B8-5DB3-4395-8E33-47B4BA8981B1}"/>
              </a:ext>
            </a:extLst>
          </p:cNvPr>
          <p:cNvSpPr>
            <a:spLocks noGrp="1"/>
          </p:cNvSpPr>
          <p:nvPr>
            <p:ph type="subTitle" idx="1"/>
          </p:nvPr>
        </p:nvSpPr>
        <p:spPr/>
        <p:txBody>
          <a:bodyPr/>
          <a:lstStyle/>
          <a:p>
            <a:r>
              <a:rPr lang="en-US" dirty="0"/>
              <a:t>Define your layers and patterns</a:t>
            </a:r>
          </a:p>
        </p:txBody>
      </p:sp>
    </p:spTree>
    <p:extLst>
      <p:ext uri="{BB962C8B-B14F-4D97-AF65-F5344CB8AC3E}">
        <p14:creationId xmlns:p14="http://schemas.microsoft.com/office/powerpoint/2010/main" val="2212338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456C81A-9529-423F-9BD1-2DB60839F0BF}"/>
              </a:ext>
            </a:extLst>
          </p:cNvPr>
          <p:cNvSpPr>
            <a:spLocks noGrp="1"/>
          </p:cNvSpPr>
          <p:nvPr>
            <p:ph type="pic" idx="10"/>
          </p:nvPr>
        </p:nvSpPr>
        <p:spPr/>
      </p:sp>
      <p:sp>
        <p:nvSpPr>
          <p:cNvPr id="3" name="Footer Placeholder 2">
            <a:extLst>
              <a:ext uri="{FF2B5EF4-FFF2-40B4-BE49-F238E27FC236}">
                <a16:creationId xmlns:a16="http://schemas.microsoft.com/office/drawing/2014/main" id="{6AEF9F19-17A3-495B-9109-9A952E6E8119}"/>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5C72CAD4-7DE4-4189-9E26-C6B31310C3FB}"/>
              </a:ext>
            </a:extLst>
          </p:cNvPr>
          <p:cNvSpPr>
            <a:spLocks noGrp="1"/>
          </p:cNvSpPr>
          <p:nvPr>
            <p:ph type="ctrTitle"/>
          </p:nvPr>
        </p:nvSpPr>
        <p:spPr/>
        <p:txBody>
          <a:bodyPr/>
          <a:lstStyle/>
          <a:p>
            <a:endParaRPr lang="en-NL"/>
          </a:p>
        </p:txBody>
      </p:sp>
      <p:sp>
        <p:nvSpPr>
          <p:cNvPr id="5" name="Subtitle 4">
            <a:extLst>
              <a:ext uri="{FF2B5EF4-FFF2-40B4-BE49-F238E27FC236}">
                <a16:creationId xmlns:a16="http://schemas.microsoft.com/office/drawing/2014/main" id="{5EDA6E73-2CA5-4197-82FB-202E938E784E}"/>
              </a:ext>
            </a:extLst>
          </p:cNvPr>
          <p:cNvSpPr>
            <a:spLocks noGrp="1"/>
          </p:cNvSpPr>
          <p:nvPr>
            <p:ph type="subTitle" idx="1"/>
          </p:nvPr>
        </p:nvSpPr>
        <p:spPr/>
        <p:txBody>
          <a:bodyPr/>
          <a:lstStyle/>
          <a:p>
            <a:endParaRPr lang="en-NL"/>
          </a:p>
        </p:txBody>
      </p:sp>
      <p:pic>
        <p:nvPicPr>
          <p:cNvPr id="1026" name="Picture 2" descr="Pragmatisch Modelleren Met UML, Hoogendoorn | 9789043006521 | Boeken |  bol.com">
            <a:extLst>
              <a:ext uri="{FF2B5EF4-FFF2-40B4-BE49-F238E27FC236}">
                <a16:creationId xmlns:a16="http://schemas.microsoft.com/office/drawing/2014/main" id="{2BB7566C-F671-4126-ADB0-91594F8474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19" t="4445" r="1019" b="1111"/>
          <a:stretch/>
        </p:blipFill>
        <p:spPr bwMode="auto">
          <a:xfrm>
            <a:off x="4185554" y="685800"/>
            <a:ext cx="3810001" cy="5223388"/>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7217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4E775E8F-179B-4A2F-B317-DC050710B935}"/>
              </a:ext>
            </a:extLst>
          </p:cNvPr>
          <p:cNvSpPr>
            <a:spLocks noGrp="1"/>
          </p:cNvSpPr>
          <p:nvPr>
            <p:ph type="pic" idx="10"/>
          </p:nvPr>
        </p:nvSpPr>
        <p:spPr/>
      </p:sp>
      <p:sp>
        <p:nvSpPr>
          <p:cNvPr id="24" name="Footer Placeholder 23">
            <a:extLst>
              <a:ext uri="{FF2B5EF4-FFF2-40B4-BE49-F238E27FC236}">
                <a16:creationId xmlns:a16="http://schemas.microsoft.com/office/drawing/2014/main" id="{F4460B9B-963C-4846-B7E5-7E31D4BB54E0}"/>
              </a:ext>
            </a:extLst>
          </p:cNvPr>
          <p:cNvSpPr>
            <a:spLocks noGrp="1"/>
          </p:cNvSpPr>
          <p:nvPr>
            <p:ph type="ftr" sz="quarter" idx="11"/>
          </p:nvPr>
        </p:nvSpPr>
        <p:spPr/>
        <p:txBody>
          <a:bodyPr/>
          <a:lstStyle/>
          <a:p>
            <a:r>
              <a:rPr lang="en-US"/>
              <a:t>@aahoogendoorn | The Zen of Programming | GOTO 2022</a:t>
            </a:r>
            <a:endParaRPr lang="en-US" dirty="0"/>
          </a:p>
        </p:txBody>
      </p:sp>
      <p:sp>
        <p:nvSpPr>
          <p:cNvPr id="2" name="Title 1">
            <a:extLst>
              <a:ext uri="{FF2B5EF4-FFF2-40B4-BE49-F238E27FC236}">
                <a16:creationId xmlns:a16="http://schemas.microsoft.com/office/drawing/2014/main" id="{A26C9585-EC75-49B4-A5AE-60444313F2A1}"/>
              </a:ext>
            </a:extLst>
          </p:cNvPr>
          <p:cNvSpPr>
            <a:spLocks noGrp="1"/>
          </p:cNvSpPr>
          <p:nvPr>
            <p:ph type="title"/>
          </p:nvPr>
        </p:nvSpPr>
        <p:spPr/>
        <p:txBody>
          <a:bodyPr/>
          <a:lstStyle/>
          <a:p>
            <a:pPr algn="ctr"/>
            <a:r>
              <a:rPr lang="en-US" dirty="0"/>
              <a:t>Layers and patterns</a:t>
            </a:r>
          </a:p>
        </p:txBody>
      </p:sp>
      <p:grpSp>
        <p:nvGrpSpPr>
          <p:cNvPr id="21" name="Group 20">
            <a:extLst>
              <a:ext uri="{FF2B5EF4-FFF2-40B4-BE49-F238E27FC236}">
                <a16:creationId xmlns:a16="http://schemas.microsoft.com/office/drawing/2014/main" id="{1FD139A0-ECB2-4E3A-93EE-F6DF9681E890}"/>
              </a:ext>
            </a:extLst>
          </p:cNvPr>
          <p:cNvGrpSpPr/>
          <p:nvPr/>
        </p:nvGrpSpPr>
        <p:grpSpPr>
          <a:xfrm>
            <a:off x="4450352" y="1752600"/>
            <a:ext cx="6751049" cy="1355131"/>
            <a:chOff x="6244813" y="2975289"/>
            <a:chExt cx="6759080" cy="515567"/>
          </a:xfrm>
        </p:grpSpPr>
        <p:sp>
          <p:nvSpPr>
            <p:cNvPr id="22" name="Freeform: Shape 21">
              <a:extLst>
                <a:ext uri="{FF2B5EF4-FFF2-40B4-BE49-F238E27FC236}">
                  <a16:creationId xmlns:a16="http://schemas.microsoft.com/office/drawing/2014/main" id="{5301BE6C-950A-4BE6-8933-37111DD52F98}"/>
                </a:ext>
              </a:extLst>
            </p:cNvPr>
            <p:cNvSpPr/>
            <p:nvPr/>
          </p:nvSpPr>
          <p:spPr>
            <a:xfrm>
              <a:off x="6244813" y="2975289"/>
              <a:ext cx="2554727" cy="515567"/>
            </a:xfrm>
            <a:custGeom>
              <a:avLst/>
              <a:gdLst>
                <a:gd name="connsiteX0" fmla="*/ 0 w 2829261"/>
                <a:gd name="connsiteY0" fmla="*/ 546478 h 546478"/>
                <a:gd name="connsiteX1" fmla="*/ 1506071 w 2829261"/>
                <a:gd name="connsiteY1" fmla="*/ 19354 h 546478"/>
                <a:gd name="connsiteX2" fmla="*/ 2829261 w 2829261"/>
                <a:gd name="connsiteY2" fmla="*/ 105415 h 546478"/>
                <a:gd name="connsiteX3" fmla="*/ 2829261 w 2829261"/>
                <a:gd name="connsiteY3" fmla="*/ 105415 h 546478"/>
              </a:gdLst>
              <a:ahLst/>
              <a:cxnLst>
                <a:cxn ang="0">
                  <a:pos x="connsiteX0" y="connsiteY0"/>
                </a:cxn>
                <a:cxn ang="0">
                  <a:pos x="connsiteX1" y="connsiteY1"/>
                </a:cxn>
                <a:cxn ang="0">
                  <a:pos x="connsiteX2" y="connsiteY2"/>
                </a:cxn>
                <a:cxn ang="0">
                  <a:pos x="connsiteX3" y="connsiteY3"/>
                </a:cxn>
              </a:cxnLst>
              <a:rect l="l" t="t" r="r" b="b"/>
              <a:pathLst>
                <a:path w="2829261" h="546478">
                  <a:moveTo>
                    <a:pt x="0" y="546478"/>
                  </a:moveTo>
                  <a:cubicBezTo>
                    <a:pt x="517264" y="319671"/>
                    <a:pt x="1034528" y="92864"/>
                    <a:pt x="1506071" y="19354"/>
                  </a:cubicBezTo>
                  <a:cubicBezTo>
                    <a:pt x="1977614" y="-54156"/>
                    <a:pt x="2829261" y="105415"/>
                    <a:pt x="2829261" y="105415"/>
                  </a:cubicBezTo>
                  <a:lnTo>
                    <a:pt x="2829261" y="105415"/>
                  </a:lnTo>
                </a:path>
              </a:pathLst>
            </a:custGeom>
            <a:noFill/>
            <a:ln w="38100" cap="flat" cmpd="sng" algn="ctr">
              <a:solidFill>
                <a:schemeClr val="bg2">
                  <a:lumMod val="50000"/>
                </a:schemeClr>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sz="2400"/>
            </a:p>
          </p:txBody>
        </p:sp>
        <p:sp>
          <p:nvSpPr>
            <p:cNvPr id="23" name="TextBox 22">
              <a:extLst>
                <a:ext uri="{FF2B5EF4-FFF2-40B4-BE49-F238E27FC236}">
                  <a16:creationId xmlns:a16="http://schemas.microsoft.com/office/drawing/2014/main" id="{7A516573-EF21-4845-B737-A687C4E591F1}"/>
                </a:ext>
              </a:extLst>
            </p:cNvPr>
            <p:cNvSpPr txBox="1"/>
            <p:nvPr/>
          </p:nvSpPr>
          <p:spPr>
            <a:xfrm>
              <a:off x="8903551" y="2979182"/>
              <a:ext cx="4100342" cy="175643"/>
            </a:xfrm>
            <a:prstGeom prst="rect">
              <a:avLst/>
            </a:prstGeom>
            <a:noFill/>
          </p:spPr>
          <p:txBody>
            <a:bodyPr wrap="square" rtlCol="0">
              <a:spAutoFit/>
            </a:bodyPr>
            <a:lstStyle/>
            <a:p>
              <a:r>
                <a:rPr lang="en-US" sz="2400" dirty="0">
                  <a:solidFill>
                    <a:schemeClr val="tx2"/>
                  </a:solidFill>
                </a:rPr>
                <a:t>Resources, representations</a:t>
              </a:r>
            </a:p>
          </p:txBody>
        </p:sp>
      </p:grpSp>
      <p:grpSp>
        <p:nvGrpSpPr>
          <p:cNvPr id="16" name="Group 15">
            <a:extLst>
              <a:ext uri="{FF2B5EF4-FFF2-40B4-BE49-F238E27FC236}">
                <a16:creationId xmlns:a16="http://schemas.microsoft.com/office/drawing/2014/main" id="{F4BD440C-299E-47EA-863E-024927A9F064}"/>
              </a:ext>
            </a:extLst>
          </p:cNvPr>
          <p:cNvGrpSpPr/>
          <p:nvPr/>
        </p:nvGrpSpPr>
        <p:grpSpPr>
          <a:xfrm>
            <a:off x="4451771" y="4322794"/>
            <a:ext cx="7435429" cy="575744"/>
            <a:chOff x="6063332" y="2956022"/>
            <a:chExt cx="8181930" cy="440307"/>
          </a:xfrm>
        </p:grpSpPr>
        <p:sp>
          <p:nvSpPr>
            <p:cNvPr id="17" name="Freeform: Shape 16">
              <a:extLst>
                <a:ext uri="{FF2B5EF4-FFF2-40B4-BE49-F238E27FC236}">
                  <a16:creationId xmlns:a16="http://schemas.microsoft.com/office/drawing/2014/main" id="{6D30D076-8683-4265-8F6B-E03B065E2005}"/>
                </a:ext>
              </a:extLst>
            </p:cNvPr>
            <p:cNvSpPr/>
            <p:nvPr/>
          </p:nvSpPr>
          <p:spPr>
            <a:xfrm flipV="1">
              <a:off x="6063332" y="2956022"/>
              <a:ext cx="2829261" cy="343415"/>
            </a:xfrm>
            <a:custGeom>
              <a:avLst/>
              <a:gdLst>
                <a:gd name="connsiteX0" fmla="*/ 0 w 2829261"/>
                <a:gd name="connsiteY0" fmla="*/ 546478 h 546478"/>
                <a:gd name="connsiteX1" fmla="*/ 1506071 w 2829261"/>
                <a:gd name="connsiteY1" fmla="*/ 19354 h 546478"/>
                <a:gd name="connsiteX2" fmla="*/ 2829261 w 2829261"/>
                <a:gd name="connsiteY2" fmla="*/ 105415 h 546478"/>
                <a:gd name="connsiteX3" fmla="*/ 2829261 w 2829261"/>
                <a:gd name="connsiteY3" fmla="*/ 105415 h 546478"/>
              </a:gdLst>
              <a:ahLst/>
              <a:cxnLst>
                <a:cxn ang="0">
                  <a:pos x="connsiteX0" y="connsiteY0"/>
                </a:cxn>
                <a:cxn ang="0">
                  <a:pos x="connsiteX1" y="connsiteY1"/>
                </a:cxn>
                <a:cxn ang="0">
                  <a:pos x="connsiteX2" y="connsiteY2"/>
                </a:cxn>
                <a:cxn ang="0">
                  <a:pos x="connsiteX3" y="connsiteY3"/>
                </a:cxn>
              </a:cxnLst>
              <a:rect l="l" t="t" r="r" b="b"/>
              <a:pathLst>
                <a:path w="2829261" h="546478">
                  <a:moveTo>
                    <a:pt x="0" y="546478"/>
                  </a:moveTo>
                  <a:cubicBezTo>
                    <a:pt x="517264" y="319671"/>
                    <a:pt x="1034528" y="92864"/>
                    <a:pt x="1506071" y="19354"/>
                  </a:cubicBezTo>
                  <a:cubicBezTo>
                    <a:pt x="1977614" y="-54156"/>
                    <a:pt x="2829261" y="105415"/>
                    <a:pt x="2829261" y="105415"/>
                  </a:cubicBezTo>
                  <a:lnTo>
                    <a:pt x="2829261" y="105415"/>
                  </a:lnTo>
                </a:path>
              </a:pathLst>
            </a:custGeom>
            <a:noFill/>
            <a:ln w="38100" cap="flat" cmpd="sng" algn="ctr">
              <a:solidFill>
                <a:schemeClr val="bg2">
                  <a:lumMod val="50000"/>
                </a:schemeClr>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sz="2400"/>
            </a:p>
          </p:txBody>
        </p:sp>
        <p:sp>
          <p:nvSpPr>
            <p:cNvPr id="18" name="TextBox 17">
              <a:extLst>
                <a:ext uri="{FF2B5EF4-FFF2-40B4-BE49-F238E27FC236}">
                  <a16:creationId xmlns:a16="http://schemas.microsoft.com/office/drawing/2014/main" id="{89D312F3-17F9-495F-B5AC-70B311563BEA}"/>
                </a:ext>
              </a:extLst>
            </p:cNvPr>
            <p:cNvSpPr txBox="1"/>
            <p:nvPr/>
          </p:nvSpPr>
          <p:spPr>
            <a:xfrm>
              <a:off x="8978605" y="3043265"/>
              <a:ext cx="5266657" cy="353064"/>
            </a:xfrm>
            <a:prstGeom prst="rect">
              <a:avLst/>
            </a:prstGeom>
            <a:noFill/>
          </p:spPr>
          <p:txBody>
            <a:bodyPr wrap="square" rtlCol="0">
              <a:spAutoFit/>
            </a:bodyPr>
            <a:lstStyle/>
            <a:p>
              <a:r>
                <a:rPr lang="en-US" sz="2400" dirty="0">
                  <a:solidFill>
                    <a:schemeClr val="accent1"/>
                  </a:solidFill>
                </a:rPr>
                <a:t>Table gateways, service gateways</a:t>
              </a:r>
            </a:p>
          </p:txBody>
        </p:sp>
      </p:grpSp>
      <p:sp>
        <p:nvSpPr>
          <p:cNvPr id="20" name="Partial Circle 19">
            <a:extLst>
              <a:ext uri="{FF2B5EF4-FFF2-40B4-BE49-F238E27FC236}">
                <a16:creationId xmlns:a16="http://schemas.microsoft.com/office/drawing/2014/main" id="{3D54717F-C0BE-43D9-8F02-F89A81E07DC5}"/>
              </a:ext>
            </a:extLst>
          </p:cNvPr>
          <p:cNvSpPr/>
          <p:nvPr/>
        </p:nvSpPr>
        <p:spPr>
          <a:xfrm rot="10800000">
            <a:off x="3561908" y="2887317"/>
            <a:ext cx="2743200" cy="2708632"/>
          </a:xfrm>
          <a:prstGeom prst="pie">
            <a:avLst>
              <a:gd name="adj1" fmla="val 10769572"/>
              <a:gd name="adj2" fmla="val 6448"/>
            </a:avLst>
          </a:prstGeom>
          <a:solidFill>
            <a:schemeClr val="accent1"/>
          </a:solidFill>
          <a:ln w="76200" cap="flat" cmpd="sng" algn="ctr">
            <a:no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sz="2400">
              <a:ln w="76200">
                <a:solidFill>
                  <a:schemeClr val="tx1"/>
                </a:solidFill>
              </a:ln>
              <a:solidFill>
                <a:schemeClr val="accent3"/>
              </a:solidFill>
            </a:endParaRPr>
          </a:p>
        </p:txBody>
      </p:sp>
      <p:sp>
        <p:nvSpPr>
          <p:cNvPr id="19" name="Partial Circle 18">
            <a:extLst>
              <a:ext uri="{FF2B5EF4-FFF2-40B4-BE49-F238E27FC236}">
                <a16:creationId xmlns:a16="http://schemas.microsoft.com/office/drawing/2014/main" id="{98E06785-4FA4-42D1-984A-FC1DCDB66F61}"/>
              </a:ext>
            </a:extLst>
          </p:cNvPr>
          <p:cNvSpPr/>
          <p:nvPr/>
        </p:nvSpPr>
        <p:spPr>
          <a:xfrm>
            <a:off x="3561908" y="2700349"/>
            <a:ext cx="2743200" cy="2708632"/>
          </a:xfrm>
          <a:prstGeom prst="pie">
            <a:avLst>
              <a:gd name="adj1" fmla="val 10769572"/>
              <a:gd name="adj2" fmla="val 6448"/>
            </a:avLst>
          </a:prstGeom>
          <a:solidFill>
            <a:schemeClr val="tx2"/>
          </a:solidFill>
          <a:ln w="76200" cap="flat" cmpd="sng" algn="ctr">
            <a:no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sz="2400" dirty="0">
              <a:ln w="76200">
                <a:solidFill>
                  <a:schemeClr val="tx1"/>
                </a:solidFill>
              </a:ln>
              <a:solidFill>
                <a:schemeClr val="accent3"/>
              </a:solidFill>
            </a:endParaRPr>
          </a:p>
        </p:txBody>
      </p:sp>
      <p:grpSp>
        <p:nvGrpSpPr>
          <p:cNvPr id="12" name="Group 11">
            <a:extLst>
              <a:ext uri="{FF2B5EF4-FFF2-40B4-BE49-F238E27FC236}">
                <a16:creationId xmlns:a16="http://schemas.microsoft.com/office/drawing/2014/main" id="{55E80A43-E180-4D8F-BF74-A67AC95ED752}"/>
              </a:ext>
            </a:extLst>
          </p:cNvPr>
          <p:cNvGrpSpPr/>
          <p:nvPr/>
        </p:nvGrpSpPr>
        <p:grpSpPr>
          <a:xfrm>
            <a:off x="4658807" y="2412888"/>
            <a:ext cx="4942393" cy="925939"/>
            <a:chOff x="6244815" y="3010101"/>
            <a:chExt cx="5869863" cy="480755"/>
          </a:xfrm>
        </p:grpSpPr>
        <p:sp>
          <p:nvSpPr>
            <p:cNvPr id="13" name="Freeform: Shape 12">
              <a:extLst>
                <a:ext uri="{FF2B5EF4-FFF2-40B4-BE49-F238E27FC236}">
                  <a16:creationId xmlns:a16="http://schemas.microsoft.com/office/drawing/2014/main" id="{777B1C09-4FBC-432A-8ABE-E7D78CA36C2D}"/>
                </a:ext>
              </a:extLst>
            </p:cNvPr>
            <p:cNvSpPr/>
            <p:nvPr/>
          </p:nvSpPr>
          <p:spPr>
            <a:xfrm>
              <a:off x="6244815" y="3048000"/>
              <a:ext cx="2798476" cy="442856"/>
            </a:xfrm>
            <a:custGeom>
              <a:avLst/>
              <a:gdLst>
                <a:gd name="connsiteX0" fmla="*/ 0 w 2829261"/>
                <a:gd name="connsiteY0" fmla="*/ 546478 h 546478"/>
                <a:gd name="connsiteX1" fmla="*/ 1506071 w 2829261"/>
                <a:gd name="connsiteY1" fmla="*/ 19354 h 546478"/>
                <a:gd name="connsiteX2" fmla="*/ 2829261 w 2829261"/>
                <a:gd name="connsiteY2" fmla="*/ 105415 h 546478"/>
                <a:gd name="connsiteX3" fmla="*/ 2829261 w 2829261"/>
                <a:gd name="connsiteY3" fmla="*/ 105415 h 546478"/>
              </a:gdLst>
              <a:ahLst/>
              <a:cxnLst>
                <a:cxn ang="0">
                  <a:pos x="connsiteX0" y="connsiteY0"/>
                </a:cxn>
                <a:cxn ang="0">
                  <a:pos x="connsiteX1" y="connsiteY1"/>
                </a:cxn>
                <a:cxn ang="0">
                  <a:pos x="connsiteX2" y="connsiteY2"/>
                </a:cxn>
                <a:cxn ang="0">
                  <a:pos x="connsiteX3" y="connsiteY3"/>
                </a:cxn>
              </a:cxnLst>
              <a:rect l="l" t="t" r="r" b="b"/>
              <a:pathLst>
                <a:path w="2829261" h="546478">
                  <a:moveTo>
                    <a:pt x="0" y="546478"/>
                  </a:moveTo>
                  <a:cubicBezTo>
                    <a:pt x="517264" y="319671"/>
                    <a:pt x="1034528" y="92864"/>
                    <a:pt x="1506071" y="19354"/>
                  </a:cubicBezTo>
                  <a:cubicBezTo>
                    <a:pt x="1977614" y="-54156"/>
                    <a:pt x="2829261" y="105415"/>
                    <a:pt x="2829261" y="105415"/>
                  </a:cubicBezTo>
                  <a:lnTo>
                    <a:pt x="2829261" y="105415"/>
                  </a:lnTo>
                </a:path>
              </a:pathLst>
            </a:custGeom>
            <a:noFill/>
            <a:ln w="38100" cap="flat" cmpd="sng" algn="ctr">
              <a:solidFill>
                <a:schemeClr val="bg2">
                  <a:lumMod val="50000"/>
                </a:schemeClr>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sz="2400"/>
            </a:p>
          </p:txBody>
        </p:sp>
        <p:sp>
          <p:nvSpPr>
            <p:cNvPr id="14" name="TextBox 13">
              <a:extLst>
                <a:ext uri="{FF2B5EF4-FFF2-40B4-BE49-F238E27FC236}">
                  <a16:creationId xmlns:a16="http://schemas.microsoft.com/office/drawing/2014/main" id="{E83A9C09-5E30-41CA-99C7-42CBDD0A587E}"/>
                </a:ext>
              </a:extLst>
            </p:cNvPr>
            <p:cNvSpPr txBox="1"/>
            <p:nvPr/>
          </p:nvSpPr>
          <p:spPr>
            <a:xfrm>
              <a:off x="9151155" y="3010101"/>
              <a:ext cx="2963523" cy="239700"/>
            </a:xfrm>
            <a:prstGeom prst="rect">
              <a:avLst/>
            </a:prstGeom>
            <a:noFill/>
          </p:spPr>
          <p:txBody>
            <a:bodyPr wrap="square" rtlCol="0">
              <a:spAutoFit/>
            </a:bodyPr>
            <a:lstStyle/>
            <a:p>
              <a:r>
                <a:rPr lang="en-US" sz="2400" dirty="0">
                  <a:solidFill>
                    <a:schemeClr val="bg1"/>
                  </a:solidFill>
                </a:rPr>
                <a:t>Use cases</a:t>
              </a:r>
            </a:p>
          </p:txBody>
        </p:sp>
      </p:grpSp>
      <p:sp>
        <p:nvSpPr>
          <p:cNvPr id="11" name="Partial Circle 10">
            <a:extLst>
              <a:ext uri="{FF2B5EF4-FFF2-40B4-BE49-F238E27FC236}">
                <a16:creationId xmlns:a16="http://schemas.microsoft.com/office/drawing/2014/main" id="{CFC391A1-2D49-4E4F-BB44-6C878371C9BC}"/>
              </a:ext>
            </a:extLst>
          </p:cNvPr>
          <p:cNvSpPr/>
          <p:nvPr/>
        </p:nvSpPr>
        <p:spPr>
          <a:xfrm>
            <a:off x="4018914" y="3079876"/>
            <a:ext cx="1836371" cy="1942033"/>
          </a:xfrm>
          <a:prstGeom prst="pie">
            <a:avLst>
              <a:gd name="adj1" fmla="val 10769572"/>
              <a:gd name="adj2" fmla="val 6448"/>
            </a:avLst>
          </a:prstGeom>
          <a:solidFill>
            <a:schemeClr val="bg1"/>
          </a:solidFill>
          <a:ln w="76200" cap="flat" cmpd="sng" algn="ctr">
            <a:no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sz="2400">
              <a:ln w="76200">
                <a:solidFill>
                  <a:schemeClr val="tx1"/>
                </a:solidFill>
              </a:ln>
              <a:solidFill>
                <a:schemeClr val="tx1"/>
              </a:solidFill>
            </a:endParaRPr>
          </a:p>
        </p:txBody>
      </p:sp>
      <p:grpSp>
        <p:nvGrpSpPr>
          <p:cNvPr id="8" name="Group 7">
            <a:extLst>
              <a:ext uri="{FF2B5EF4-FFF2-40B4-BE49-F238E27FC236}">
                <a16:creationId xmlns:a16="http://schemas.microsoft.com/office/drawing/2014/main" id="{B6568CB6-256C-4F4A-93C6-97FC2257F810}"/>
              </a:ext>
            </a:extLst>
          </p:cNvPr>
          <p:cNvGrpSpPr/>
          <p:nvPr/>
        </p:nvGrpSpPr>
        <p:grpSpPr>
          <a:xfrm>
            <a:off x="4565403" y="2996307"/>
            <a:ext cx="7245596" cy="886213"/>
            <a:chOff x="6332767" y="2986174"/>
            <a:chExt cx="8052687" cy="491747"/>
          </a:xfrm>
        </p:grpSpPr>
        <p:sp>
          <p:nvSpPr>
            <p:cNvPr id="9" name="Freeform: Shape 8">
              <a:extLst>
                <a:ext uri="{FF2B5EF4-FFF2-40B4-BE49-F238E27FC236}">
                  <a16:creationId xmlns:a16="http://schemas.microsoft.com/office/drawing/2014/main" id="{A2E24F5B-07AB-4A9E-8A07-E02C6A9446FA}"/>
                </a:ext>
              </a:extLst>
            </p:cNvPr>
            <p:cNvSpPr/>
            <p:nvPr/>
          </p:nvSpPr>
          <p:spPr>
            <a:xfrm>
              <a:off x="6332767" y="3048001"/>
              <a:ext cx="2741307" cy="429920"/>
            </a:xfrm>
            <a:custGeom>
              <a:avLst/>
              <a:gdLst>
                <a:gd name="connsiteX0" fmla="*/ 0 w 2829261"/>
                <a:gd name="connsiteY0" fmla="*/ 546478 h 546478"/>
                <a:gd name="connsiteX1" fmla="*/ 1506071 w 2829261"/>
                <a:gd name="connsiteY1" fmla="*/ 19354 h 546478"/>
                <a:gd name="connsiteX2" fmla="*/ 2829261 w 2829261"/>
                <a:gd name="connsiteY2" fmla="*/ 105415 h 546478"/>
                <a:gd name="connsiteX3" fmla="*/ 2829261 w 2829261"/>
                <a:gd name="connsiteY3" fmla="*/ 105415 h 546478"/>
              </a:gdLst>
              <a:ahLst/>
              <a:cxnLst>
                <a:cxn ang="0">
                  <a:pos x="connsiteX0" y="connsiteY0"/>
                </a:cxn>
                <a:cxn ang="0">
                  <a:pos x="connsiteX1" y="connsiteY1"/>
                </a:cxn>
                <a:cxn ang="0">
                  <a:pos x="connsiteX2" y="connsiteY2"/>
                </a:cxn>
                <a:cxn ang="0">
                  <a:pos x="connsiteX3" y="connsiteY3"/>
                </a:cxn>
              </a:cxnLst>
              <a:rect l="l" t="t" r="r" b="b"/>
              <a:pathLst>
                <a:path w="2829261" h="546478">
                  <a:moveTo>
                    <a:pt x="0" y="546478"/>
                  </a:moveTo>
                  <a:cubicBezTo>
                    <a:pt x="517264" y="319671"/>
                    <a:pt x="1034528" y="92864"/>
                    <a:pt x="1506071" y="19354"/>
                  </a:cubicBezTo>
                  <a:cubicBezTo>
                    <a:pt x="1977614" y="-54156"/>
                    <a:pt x="2829261" y="105415"/>
                    <a:pt x="2829261" y="105415"/>
                  </a:cubicBezTo>
                  <a:lnTo>
                    <a:pt x="2829261" y="105415"/>
                  </a:lnTo>
                </a:path>
              </a:pathLst>
            </a:custGeom>
            <a:noFill/>
            <a:ln w="38100" cap="flat" cmpd="sng" algn="ctr">
              <a:solidFill>
                <a:schemeClr val="bg2">
                  <a:lumMod val="50000"/>
                </a:schemeClr>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sz="2400"/>
            </a:p>
          </p:txBody>
        </p:sp>
        <p:sp>
          <p:nvSpPr>
            <p:cNvPr id="10" name="TextBox 9">
              <a:extLst>
                <a:ext uri="{FF2B5EF4-FFF2-40B4-BE49-F238E27FC236}">
                  <a16:creationId xmlns:a16="http://schemas.microsoft.com/office/drawing/2014/main" id="{0AE24DAC-F446-4AD6-8C11-53B30C59AF0D}"/>
                </a:ext>
              </a:extLst>
            </p:cNvPr>
            <p:cNvSpPr txBox="1"/>
            <p:nvPr/>
          </p:nvSpPr>
          <p:spPr>
            <a:xfrm>
              <a:off x="9150873" y="2986174"/>
              <a:ext cx="5234581" cy="256171"/>
            </a:xfrm>
            <a:prstGeom prst="rect">
              <a:avLst/>
            </a:prstGeom>
            <a:noFill/>
          </p:spPr>
          <p:txBody>
            <a:bodyPr wrap="square" rtlCol="0">
              <a:spAutoFit/>
            </a:bodyPr>
            <a:lstStyle/>
            <a:p>
              <a:r>
                <a:rPr lang="en-US" sz="2400" dirty="0">
                  <a:solidFill>
                    <a:schemeClr val="accent2"/>
                  </a:solidFill>
                </a:rPr>
                <a:t>Repositories, factories, services</a:t>
              </a:r>
            </a:p>
          </p:txBody>
        </p:sp>
      </p:grpSp>
      <p:sp>
        <p:nvSpPr>
          <p:cNvPr id="7" name="Oval 6">
            <a:extLst>
              <a:ext uri="{FF2B5EF4-FFF2-40B4-BE49-F238E27FC236}">
                <a16:creationId xmlns:a16="http://schemas.microsoft.com/office/drawing/2014/main" id="{6BACC11F-918D-4699-8861-5AAEED26D46A}"/>
              </a:ext>
            </a:extLst>
          </p:cNvPr>
          <p:cNvSpPr/>
          <p:nvPr/>
        </p:nvSpPr>
        <p:spPr>
          <a:xfrm>
            <a:off x="4430205" y="3612693"/>
            <a:ext cx="990600" cy="1055132"/>
          </a:xfrm>
          <a:prstGeom prst="ellipse">
            <a:avLst/>
          </a:prstGeom>
          <a:solidFill>
            <a:schemeClr val="accent2"/>
          </a:solidFill>
          <a:ln w="76200" cap="flat" cmpd="sng" algn="ctr">
            <a:no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sz="2400">
              <a:ln w="76200">
                <a:solidFill>
                  <a:schemeClr val="tx1"/>
                </a:solidFill>
              </a:ln>
            </a:endParaRPr>
          </a:p>
        </p:txBody>
      </p:sp>
      <p:grpSp>
        <p:nvGrpSpPr>
          <p:cNvPr id="6" name="Group 5">
            <a:extLst>
              <a:ext uri="{FF2B5EF4-FFF2-40B4-BE49-F238E27FC236}">
                <a16:creationId xmlns:a16="http://schemas.microsoft.com/office/drawing/2014/main" id="{713A069F-8ACA-4977-B88A-D7F6BF5B5E37}"/>
              </a:ext>
            </a:extLst>
          </p:cNvPr>
          <p:cNvGrpSpPr/>
          <p:nvPr/>
        </p:nvGrpSpPr>
        <p:grpSpPr>
          <a:xfrm>
            <a:off x="4857310" y="3554267"/>
            <a:ext cx="6725091" cy="644743"/>
            <a:chOff x="6244815" y="2932908"/>
            <a:chExt cx="8197921" cy="557948"/>
          </a:xfrm>
        </p:grpSpPr>
        <p:sp>
          <p:nvSpPr>
            <p:cNvPr id="5" name="Freeform: Shape 4">
              <a:extLst>
                <a:ext uri="{FF2B5EF4-FFF2-40B4-BE49-F238E27FC236}">
                  <a16:creationId xmlns:a16="http://schemas.microsoft.com/office/drawing/2014/main" id="{3D364F8B-5ADD-4A2E-88BC-4F9EF29B8905}"/>
                </a:ext>
              </a:extLst>
            </p:cNvPr>
            <p:cNvSpPr/>
            <p:nvPr/>
          </p:nvSpPr>
          <p:spPr>
            <a:xfrm>
              <a:off x="6244815" y="3048000"/>
              <a:ext cx="2649595" cy="442856"/>
            </a:xfrm>
            <a:custGeom>
              <a:avLst/>
              <a:gdLst>
                <a:gd name="connsiteX0" fmla="*/ 0 w 2829261"/>
                <a:gd name="connsiteY0" fmla="*/ 546478 h 546478"/>
                <a:gd name="connsiteX1" fmla="*/ 1506071 w 2829261"/>
                <a:gd name="connsiteY1" fmla="*/ 19354 h 546478"/>
                <a:gd name="connsiteX2" fmla="*/ 2829261 w 2829261"/>
                <a:gd name="connsiteY2" fmla="*/ 105415 h 546478"/>
                <a:gd name="connsiteX3" fmla="*/ 2829261 w 2829261"/>
                <a:gd name="connsiteY3" fmla="*/ 105415 h 546478"/>
              </a:gdLst>
              <a:ahLst/>
              <a:cxnLst>
                <a:cxn ang="0">
                  <a:pos x="connsiteX0" y="connsiteY0"/>
                </a:cxn>
                <a:cxn ang="0">
                  <a:pos x="connsiteX1" y="connsiteY1"/>
                </a:cxn>
                <a:cxn ang="0">
                  <a:pos x="connsiteX2" y="connsiteY2"/>
                </a:cxn>
                <a:cxn ang="0">
                  <a:pos x="connsiteX3" y="connsiteY3"/>
                </a:cxn>
              </a:cxnLst>
              <a:rect l="l" t="t" r="r" b="b"/>
              <a:pathLst>
                <a:path w="2829261" h="546478">
                  <a:moveTo>
                    <a:pt x="0" y="546478"/>
                  </a:moveTo>
                  <a:cubicBezTo>
                    <a:pt x="517264" y="319671"/>
                    <a:pt x="1034528" y="92864"/>
                    <a:pt x="1506071" y="19354"/>
                  </a:cubicBezTo>
                  <a:cubicBezTo>
                    <a:pt x="1977614" y="-54156"/>
                    <a:pt x="2829261" y="105415"/>
                    <a:pt x="2829261" y="105415"/>
                  </a:cubicBezTo>
                  <a:lnTo>
                    <a:pt x="2829261" y="105415"/>
                  </a:lnTo>
                </a:path>
              </a:pathLst>
            </a:custGeom>
            <a:noFill/>
            <a:ln w="38100" cap="flat" cmpd="sng" algn="ctr">
              <a:solidFill>
                <a:schemeClr val="bg2">
                  <a:lumMod val="50000"/>
                </a:schemeClr>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sz="2400"/>
            </a:p>
          </p:txBody>
        </p:sp>
        <p:sp>
          <p:nvSpPr>
            <p:cNvPr id="4" name="TextBox 3">
              <a:extLst>
                <a:ext uri="{FF2B5EF4-FFF2-40B4-BE49-F238E27FC236}">
                  <a16:creationId xmlns:a16="http://schemas.microsoft.com/office/drawing/2014/main" id="{0C655EF6-C4FD-445F-90C9-FE20B0E8357E}"/>
                </a:ext>
              </a:extLst>
            </p:cNvPr>
            <p:cNvSpPr txBox="1"/>
            <p:nvPr/>
          </p:nvSpPr>
          <p:spPr>
            <a:xfrm>
              <a:off x="8979960" y="2932908"/>
              <a:ext cx="5462776" cy="399516"/>
            </a:xfrm>
            <a:prstGeom prst="rect">
              <a:avLst/>
            </a:prstGeom>
            <a:noFill/>
          </p:spPr>
          <p:txBody>
            <a:bodyPr wrap="square" rtlCol="0">
              <a:spAutoFit/>
            </a:bodyPr>
            <a:lstStyle/>
            <a:p>
              <a:r>
                <a:rPr lang="en-US" sz="2400" dirty="0">
                  <a:solidFill>
                    <a:schemeClr val="accent2"/>
                  </a:solidFill>
                </a:rPr>
                <a:t>Entities, value objects, </a:t>
              </a:r>
              <a:r>
                <a:rPr lang="en-US" sz="2400" dirty="0" err="1">
                  <a:solidFill>
                    <a:schemeClr val="accent2"/>
                  </a:solidFill>
                </a:rPr>
                <a:t>enums</a:t>
              </a:r>
              <a:endParaRPr lang="en-US" sz="2400" dirty="0">
                <a:solidFill>
                  <a:schemeClr val="accent2"/>
                </a:solidFill>
              </a:endParaRPr>
            </a:p>
          </p:txBody>
        </p:sp>
      </p:grpSp>
      <p:sp>
        <p:nvSpPr>
          <p:cNvPr id="3" name="Oval 2">
            <a:extLst>
              <a:ext uri="{FF2B5EF4-FFF2-40B4-BE49-F238E27FC236}">
                <a16:creationId xmlns:a16="http://schemas.microsoft.com/office/drawing/2014/main" id="{BD19A828-45C1-4648-80CC-DD05BBB20A96}"/>
              </a:ext>
            </a:extLst>
          </p:cNvPr>
          <p:cNvSpPr/>
          <p:nvPr/>
        </p:nvSpPr>
        <p:spPr>
          <a:xfrm>
            <a:off x="4658805" y="3882517"/>
            <a:ext cx="533400" cy="533400"/>
          </a:xfrm>
          <a:prstGeom prst="ellipse">
            <a:avLst/>
          </a:prstGeom>
          <a:solidFill>
            <a:schemeClr val="accent2"/>
          </a:solidFill>
          <a:ln w="12700" cap="flat" cmpd="sng" algn="ctr">
            <a:solidFill>
              <a:schemeClr val="bg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sz="2400">
              <a:ln w="76200">
                <a:solidFill>
                  <a:schemeClr val="tx1"/>
                </a:solidFill>
              </a:ln>
            </a:endParaRPr>
          </a:p>
        </p:txBody>
      </p:sp>
      <p:sp>
        <p:nvSpPr>
          <p:cNvPr id="25" name="TextBox 24">
            <a:extLst>
              <a:ext uri="{FF2B5EF4-FFF2-40B4-BE49-F238E27FC236}">
                <a16:creationId xmlns:a16="http://schemas.microsoft.com/office/drawing/2014/main" id="{C2D33D0F-A65C-4B6C-933A-62D4BD28568D}"/>
              </a:ext>
            </a:extLst>
          </p:cNvPr>
          <p:cNvSpPr txBox="1"/>
          <p:nvPr/>
        </p:nvSpPr>
        <p:spPr>
          <a:xfrm>
            <a:off x="403443" y="3789072"/>
            <a:ext cx="1585690" cy="523220"/>
          </a:xfrm>
          <a:prstGeom prst="rect">
            <a:avLst/>
          </a:prstGeom>
          <a:noFill/>
        </p:spPr>
        <p:txBody>
          <a:bodyPr wrap="none" rtlCol="0">
            <a:spAutoFit/>
          </a:bodyPr>
          <a:lstStyle/>
          <a:p>
            <a:r>
              <a:rPr lang="en-US" sz="2800" cap="all" dirty="0">
                <a:solidFill>
                  <a:schemeClr val="accent2"/>
                </a:solidFill>
              </a:rPr>
              <a:t>Domain</a:t>
            </a:r>
          </a:p>
        </p:txBody>
      </p:sp>
      <p:sp>
        <p:nvSpPr>
          <p:cNvPr id="26" name="TextBox 25">
            <a:extLst>
              <a:ext uri="{FF2B5EF4-FFF2-40B4-BE49-F238E27FC236}">
                <a16:creationId xmlns:a16="http://schemas.microsoft.com/office/drawing/2014/main" id="{C5F5B6CD-BD98-454A-B5D8-6AC43FDA8940}"/>
              </a:ext>
            </a:extLst>
          </p:cNvPr>
          <p:cNvSpPr txBox="1"/>
          <p:nvPr/>
        </p:nvSpPr>
        <p:spPr>
          <a:xfrm>
            <a:off x="403443" y="3197859"/>
            <a:ext cx="1757854" cy="523220"/>
          </a:xfrm>
          <a:prstGeom prst="rect">
            <a:avLst/>
          </a:prstGeom>
          <a:noFill/>
        </p:spPr>
        <p:txBody>
          <a:bodyPr wrap="none" rtlCol="0">
            <a:spAutoFit/>
          </a:bodyPr>
          <a:lstStyle/>
          <a:p>
            <a:r>
              <a:rPr lang="en-US" sz="2800" cap="all" dirty="0">
                <a:solidFill>
                  <a:schemeClr val="bg1"/>
                </a:solidFill>
              </a:rPr>
              <a:t>Process</a:t>
            </a:r>
          </a:p>
        </p:txBody>
      </p:sp>
      <p:sp>
        <p:nvSpPr>
          <p:cNvPr id="27" name="TextBox 26">
            <a:extLst>
              <a:ext uri="{FF2B5EF4-FFF2-40B4-BE49-F238E27FC236}">
                <a16:creationId xmlns:a16="http://schemas.microsoft.com/office/drawing/2014/main" id="{58A52373-D832-4E7F-91BC-0B5EBA222463}"/>
              </a:ext>
            </a:extLst>
          </p:cNvPr>
          <p:cNvSpPr txBox="1"/>
          <p:nvPr/>
        </p:nvSpPr>
        <p:spPr>
          <a:xfrm>
            <a:off x="400641" y="4491275"/>
            <a:ext cx="2919902" cy="954107"/>
          </a:xfrm>
          <a:prstGeom prst="rect">
            <a:avLst/>
          </a:prstGeom>
          <a:noFill/>
        </p:spPr>
        <p:txBody>
          <a:bodyPr wrap="none" rtlCol="0">
            <a:spAutoFit/>
          </a:bodyPr>
          <a:lstStyle/>
          <a:p>
            <a:r>
              <a:rPr lang="en-US" sz="2800" cap="all" dirty="0">
                <a:solidFill>
                  <a:schemeClr val="accent1"/>
                </a:solidFill>
              </a:rPr>
              <a:t>Data OR</a:t>
            </a:r>
            <a:br>
              <a:rPr lang="en-US" sz="2800" cap="all" dirty="0">
                <a:solidFill>
                  <a:schemeClr val="accent1"/>
                </a:solidFill>
              </a:rPr>
            </a:br>
            <a:r>
              <a:rPr lang="en-US" sz="2800" cap="all" dirty="0">
                <a:solidFill>
                  <a:schemeClr val="accent1"/>
                </a:solidFill>
              </a:rPr>
              <a:t>Other services</a:t>
            </a:r>
          </a:p>
        </p:txBody>
      </p:sp>
      <p:sp>
        <p:nvSpPr>
          <p:cNvPr id="28" name="TextBox 27">
            <a:extLst>
              <a:ext uri="{FF2B5EF4-FFF2-40B4-BE49-F238E27FC236}">
                <a16:creationId xmlns:a16="http://schemas.microsoft.com/office/drawing/2014/main" id="{5DF66D33-0DE0-4343-BC53-72B50622A566}"/>
              </a:ext>
            </a:extLst>
          </p:cNvPr>
          <p:cNvSpPr txBox="1"/>
          <p:nvPr/>
        </p:nvSpPr>
        <p:spPr>
          <a:xfrm>
            <a:off x="381000" y="2209800"/>
            <a:ext cx="1935210" cy="954107"/>
          </a:xfrm>
          <a:prstGeom prst="rect">
            <a:avLst/>
          </a:prstGeom>
          <a:noFill/>
        </p:spPr>
        <p:txBody>
          <a:bodyPr wrap="none" rtlCol="0">
            <a:spAutoFit/>
          </a:bodyPr>
          <a:lstStyle/>
          <a:p>
            <a:r>
              <a:rPr lang="en-US" sz="2800" cap="all" dirty="0">
                <a:solidFill>
                  <a:schemeClr val="tx2"/>
                </a:solidFill>
              </a:rPr>
              <a:t>Service </a:t>
            </a:r>
            <a:br>
              <a:rPr lang="en-US" sz="2800" cap="all" dirty="0">
                <a:solidFill>
                  <a:schemeClr val="tx2"/>
                </a:solidFill>
              </a:rPr>
            </a:br>
            <a:r>
              <a:rPr lang="en-US" sz="2800" cap="all" dirty="0">
                <a:solidFill>
                  <a:schemeClr val="tx2"/>
                </a:solidFill>
              </a:rPr>
              <a:t>interface</a:t>
            </a:r>
          </a:p>
        </p:txBody>
      </p:sp>
    </p:spTree>
    <p:extLst>
      <p:ext uri="{BB962C8B-B14F-4D97-AF65-F5344CB8AC3E}">
        <p14:creationId xmlns:p14="http://schemas.microsoft.com/office/powerpoint/2010/main" val="179342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animBg="1"/>
      <p:bldP spid="11" grpId="0" animBg="1"/>
      <p:bldP spid="7" grpId="0" animBg="1"/>
      <p:bldP spid="3" grpId="0" animBg="1"/>
      <p:bldP spid="25" grpId="0"/>
      <p:bldP spid="26" grpId="0"/>
      <p:bldP spid="27" grpId="0"/>
      <p:bldP spid="28"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3F1B503-7309-4225-B95E-3C2EE6DF3C71}"/>
              </a:ext>
            </a:extLst>
          </p:cNvPr>
          <p:cNvSpPr>
            <a:spLocks noGrp="1"/>
          </p:cNvSpPr>
          <p:nvPr>
            <p:ph type="pic" idx="10"/>
          </p:nvPr>
        </p:nvSpPr>
        <p:spPr/>
      </p:sp>
      <p:sp>
        <p:nvSpPr>
          <p:cNvPr id="3" name="Footer Placeholder 2">
            <a:extLst>
              <a:ext uri="{FF2B5EF4-FFF2-40B4-BE49-F238E27FC236}">
                <a16:creationId xmlns:a16="http://schemas.microsoft.com/office/drawing/2014/main" id="{0FECC492-8B5F-4243-820D-F785E681D28A}"/>
              </a:ext>
            </a:extLst>
          </p:cNvPr>
          <p:cNvSpPr>
            <a:spLocks noGrp="1"/>
          </p:cNvSpPr>
          <p:nvPr>
            <p:ph type="ftr" sz="quarter" idx="11"/>
          </p:nvPr>
        </p:nvSpPr>
        <p:spPr/>
        <p:txBody>
          <a:bodyPr/>
          <a:lstStyle/>
          <a:p>
            <a:r>
              <a:rPr lang="en-US" dirty="0"/>
              <a:t>@aahoogendoorn | The Zen of Programming | GOTO 2022</a:t>
            </a:r>
          </a:p>
        </p:txBody>
      </p:sp>
      <p:sp>
        <p:nvSpPr>
          <p:cNvPr id="4" name="Title 3">
            <a:extLst>
              <a:ext uri="{FF2B5EF4-FFF2-40B4-BE49-F238E27FC236}">
                <a16:creationId xmlns:a16="http://schemas.microsoft.com/office/drawing/2014/main" id="{D933E61E-B4EE-4FBC-9790-71D0234537F5}"/>
              </a:ext>
            </a:extLst>
          </p:cNvPr>
          <p:cNvSpPr>
            <a:spLocks noGrp="1"/>
          </p:cNvSpPr>
          <p:nvPr>
            <p:ph type="title"/>
          </p:nvPr>
        </p:nvSpPr>
        <p:spPr/>
        <p:txBody>
          <a:bodyPr/>
          <a:lstStyle/>
          <a:p>
            <a:endParaRPr lang="en-NL"/>
          </a:p>
        </p:txBody>
      </p:sp>
      <p:pic>
        <p:nvPicPr>
          <p:cNvPr id="6" name="Picture 5">
            <a:extLst>
              <a:ext uri="{FF2B5EF4-FFF2-40B4-BE49-F238E27FC236}">
                <a16:creationId xmlns:a16="http://schemas.microsoft.com/office/drawing/2014/main" id="{62C78FE7-D8BB-4A97-AC28-380906A1421E}"/>
              </a:ext>
            </a:extLst>
          </p:cNvPr>
          <p:cNvPicPr>
            <a:picLocks noChangeAspect="1"/>
          </p:cNvPicPr>
          <p:nvPr/>
        </p:nvPicPr>
        <p:blipFill>
          <a:blip r:embed="rId2"/>
          <a:stretch>
            <a:fillRect/>
          </a:stretch>
        </p:blipFill>
        <p:spPr>
          <a:xfrm>
            <a:off x="2176957" y="830242"/>
            <a:ext cx="7838085" cy="5197515"/>
          </a:xfrm>
          <a:prstGeom prst="rect">
            <a:avLst/>
          </a:prstGeom>
        </p:spPr>
      </p:pic>
      <p:sp>
        <p:nvSpPr>
          <p:cNvPr id="8" name="Oval 7">
            <a:extLst>
              <a:ext uri="{FF2B5EF4-FFF2-40B4-BE49-F238E27FC236}">
                <a16:creationId xmlns:a16="http://schemas.microsoft.com/office/drawing/2014/main" id="{740CF6CF-5410-4EF4-A1BC-32C5794110E5}"/>
              </a:ext>
            </a:extLst>
          </p:cNvPr>
          <p:cNvSpPr/>
          <p:nvPr/>
        </p:nvSpPr>
        <p:spPr>
          <a:xfrm>
            <a:off x="3352800" y="3305058"/>
            <a:ext cx="1295400" cy="247882"/>
          </a:xfrm>
          <a:prstGeom prst="ellipse">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
        <p:nvSpPr>
          <p:cNvPr id="10" name="Oval 9">
            <a:extLst>
              <a:ext uri="{FF2B5EF4-FFF2-40B4-BE49-F238E27FC236}">
                <a16:creationId xmlns:a16="http://schemas.microsoft.com/office/drawing/2014/main" id="{A6774B5F-37BB-450A-8065-27267756A530}"/>
              </a:ext>
            </a:extLst>
          </p:cNvPr>
          <p:cNvSpPr/>
          <p:nvPr/>
        </p:nvSpPr>
        <p:spPr>
          <a:xfrm>
            <a:off x="3390900" y="3070796"/>
            <a:ext cx="1295400" cy="247882"/>
          </a:xfrm>
          <a:prstGeom prst="ellipse">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
        <p:nvSpPr>
          <p:cNvPr id="12" name="Oval 11">
            <a:extLst>
              <a:ext uri="{FF2B5EF4-FFF2-40B4-BE49-F238E27FC236}">
                <a16:creationId xmlns:a16="http://schemas.microsoft.com/office/drawing/2014/main" id="{55DFB544-2C1F-4425-96A2-DE6D7D786C75}"/>
              </a:ext>
            </a:extLst>
          </p:cNvPr>
          <p:cNvSpPr/>
          <p:nvPr/>
        </p:nvSpPr>
        <p:spPr>
          <a:xfrm>
            <a:off x="3390900" y="4404906"/>
            <a:ext cx="1295400" cy="247882"/>
          </a:xfrm>
          <a:prstGeom prst="ellipse">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
        <p:nvSpPr>
          <p:cNvPr id="13" name="Oval 12">
            <a:extLst>
              <a:ext uri="{FF2B5EF4-FFF2-40B4-BE49-F238E27FC236}">
                <a16:creationId xmlns:a16="http://schemas.microsoft.com/office/drawing/2014/main" id="{39D311A1-BE83-4A99-B96B-F0854AD846DD}"/>
              </a:ext>
            </a:extLst>
          </p:cNvPr>
          <p:cNvSpPr/>
          <p:nvPr/>
        </p:nvSpPr>
        <p:spPr>
          <a:xfrm>
            <a:off x="3343275" y="5256872"/>
            <a:ext cx="1295400" cy="247882"/>
          </a:xfrm>
          <a:prstGeom prst="ellipse">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797670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59CA440-13A4-4BED-90D7-AF9C4EBF73B9}"/>
              </a:ext>
            </a:extLst>
          </p:cNvPr>
          <p:cNvSpPr>
            <a:spLocks noGrp="1"/>
          </p:cNvSpPr>
          <p:nvPr>
            <p:ph type="pic" idx="10"/>
          </p:nvPr>
        </p:nvSpPr>
        <p:spPr/>
      </p:sp>
      <p:sp>
        <p:nvSpPr>
          <p:cNvPr id="3" name="Footer Placeholder 2">
            <a:extLst>
              <a:ext uri="{FF2B5EF4-FFF2-40B4-BE49-F238E27FC236}">
                <a16:creationId xmlns:a16="http://schemas.microsoft.com/office/drawing/2014/main" id="{0519B315-046F-49C3-B781-04FF1AD4CF97}"/>
              </a:ext>
            </a:extLst>
          </p:cNvPr>
          <p:cNvSpPr>
            <a:spLocks noGrp="1"/>
          </p:cNvSpPr>
          <p:nvPr>
            <p:ph type="ftr" sz="quarter" idx="11"/>
          </p:nvPr>
        </p:nvSpPr>
        <p:spPr/>
        <p:txBody>
          <a:bodyPr/>
          <a:lstStyle/>
          <a:p>
            <a:r>
              <a:rPr lang="en-US"/>
              <a:t>@aahoogendoorn | The Zen of Programming | GOTO 2022</a:t>
            </a:r>
            <a:endParaRPr lang="en-US" dirty="0"/>
          </a:p>
        </p:txBody>
      </p:sp>
      <p:sp>
        <p:nvSpPr>
          <p:cNvPr id="5" name="Title 4">
            <a:extLst>
              <a:ext uri="{FF2B5EF4-FFF2-40B4-BE49-F238E27FC236}">
                <a16:creationId xmlns:a16="http://schemas.microsoft.com/office/drawing/2014/main" id="{41835DEA-692D-47AA-816D-6692F42BED62}"/>
              </a:ext>
            </a:extLst>
          </p:cNvPr>
          <p:cNvSpPr>
            <a:spLocks noGrp="1"/>
          </p:cNvSpPr>
          <p:nvPr>
            <p:ph type="title"/>
          </p:nvPr>
        </p:nvSpPr>
        <p:spPr/>
        <p:txBody>
          <a:bodyPr/>
          <a:lstStyle/>
          <a:p>
            <a:r>
              <a:rPr lang="en-US" dirty="0"/>
              <a:t>A repository (c#, 2008)</a:t>
            </a:r>
            <a:endParaRPr lang="en-NL" dirty="0"/>
          </a:p>
        </p:txBody>
      </p:sp>
      <p:pic>
        <p:nvPicPr>
          <p:cNvPr id="10" name="Picture 9">
            <a:extLst>
              <a:ext uri="{FF2B5EF4-FFF2-40B4-BE49-F238E27FC236}">
                <a16:creationId xmlns:a16="http://schemas.microsoft.com/office/drawing/2014/main" id="{CD8E0B40-F331-4045-8FA5-C25F44C2CE94}"/>
              </a:ext>
            </a:extLst>
          </p:cNvPr>
          <p:cNvPicPr>
            <a:picLocks noChangeAspect="1"/>
          </p:cNvPicPr>
          <p:nvPr/>
        </p:nvPicPr>
        <p:blipFill>
          <a:blip r:embed="rId2"/>
          <a:stretch>
            <a:fillRect/>
          </a:stretch>
        </p:blipFill>
        <p:spPr>
          <a:xfrm>
            <a:off x="1880770" y="831442"/>
            <a:ext cx="8430459" cy="5693183"/>
          </a:xfrm>
          <a:prstGeom prst="rect">
            <a:avLst/>
          </a:prstGeom>
        </p:spPr>
      </p:pic>
    </p:spTree>
    <p:extLst>
      <p:ext uri="{BB962C8B-B14F-4D97-AF65-F5344CB8AC3E}">
        <p14:creationId xmlns:p14="http://schemas.microsoft.com/office/powerpoint/2010/main" val="1380281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498D76C-CC89-4460-B8E6-44F207BF1D18}"/>
              </a:ext>
            </a:extLst>
          </p:cNvPr>
          <p:cNvSpPr>
            <a:spLocks noGrp="1"/>
          </p:cNvSpPr>
          <p:nvPr>
            <p:ph type="pic" idx="10"/>
          </p:nvPr>
        </p:nvSpPr>
        <p:spPr/>
      </p:sp>
      <p:sp>
        <p:nvSpPr>
          <p:cNvPr id="3" name="Footer Placeholder 2">
            <a:extLst>
              <a:ext uri="{FF2B5EF4-FFF2-40B4-BE49-F238E27FC236}">
                <a16:creationId xmlns:a16="http://schemas.microsoft.com/office/drawing/2014/main" id="{02D49061-BED8-4395-ACAD-C816E38E9026}"/>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9DDF719B-6BA8-49DE-AB06-CCB6E36E6AC5}"/>
              </a:ext>
            </a:extLst>
          </p:cNvPr>
          <p:cNvSpPr>
            <a:spLocks noGrp="1"/>
          </p:cNvSpPr>
          <p:nvPr>
            <p:ph type="title"/>
          </p:nvPr>
        </p:nvSpPr>
        <p:spPr/>
        <p:txBody>
          <a:bodyPr/>
          <a:lstStyle/>
          <a:p>
            <a:r>
              <a:rPr lang="en-US" dirty="0"/>
              <a:t>A repository (Java, 2015)</a:t>
            </a:r>
            <a:endParaRPr lang="en-NL" dirty="0"/>
          </a:p>
        </p:txBody>
      </p:sp>
      <p:pic>
        <p:nvPicPr>
          <p:cNvPr id="7" name="Picture 6">
            <a:extLst>
              <a:ext uri="{FF2B5EF4-FFF2-40B4-BE49-F238E27FC236}">
                <a16:creationId xmlns:a16="http://schemas.microsoft.com/office/drawing/2014/main" id="{4925D5B2-8EC7-4A17-AF5B-192D67026605}"/>
              </a:ext>
            </a:extLst>
          </p:cNvPr>
          <p:cNvPicPr>
            <a:picLocks noChangeAspect="1"/>
          </p:cNvPicPr>
          <p:nvPr/>
        </p:nvPicPr>
        <p:blipFill>
          <a:blip r:embed="rId2"/>
          <a:stretch>
            <a:fillRect/>
          </a:stretch>
        </p:blipFill>
        <p:spPr>
          <a:xfrm>
            <a:off x="1471752" y="714424"/>
            <a:ext cx="9248496" cy="6143576"/>
          </a:xfrm>
          <a:prstGeom prst="rect">
            <a:avLst/>
          </a:prstGeom>
        </p:spPr>
      </p:pic>
      <p:sp>
        <p:nvSpPr>
          <p:cNvPr id="8" name="Oval 7">
            <a:extLst>
              <a:ext uri="{FF2B5EF4-FFF2-40B4-BE49-F238E27FC236}">
                <a16:creationId xmlns:a16="http://schemas.microsoft.com/office/drawing/2014/main" id="{74D3150F-482D-4689-9DA2-2F3E70A83984}"/>
              </a:ext>
            </a:extLst>
          </p:cNvPr>
          <p:cNvSpPr/>
          <p:nvPr/>
        </p:nvSpPr>
        <p:spPr>
          <a:xfrm rot="193299">
            <a:off x="2984355" y="3350578"/>
            <a:ext cx="1866900" cy="499278"/>
          </a:xfrm>
          <a:prstGeom prst="ellipse">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
        <p:nvSpPr>
          <p:cNvPr id="9" name="Oval 8">
            <a:extLst>
              <a:ext uri="{FF2B5EF4-FFF2-40B4-BE49-F238E27FC236}">
                <a16:creationId xmlns:a16="http://schemas.microsoft.com/office/drawing/2014/main" id="{7424A72B-A1A4-4A42-8226-129E14973CB2}"/>
              </a:ext>
            </a:extLst>
          </p:cNvPr>
          <p:cNvSpPr/>
          <p:nvPr/>
        </p:nvSpPr>
        <p:spPr>
          <a:xfrm rot="193299">
            <a:off x="3022454" y="2415063"/>
            <a:ext cx="1866900" cy="499278"/>
          </a:xfrm>
          <a:prstGeom prst="ellipse">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
        <p:nvSpPr>
          <p:cNvPr id="10" name="Oval 9">
            <a:extLst>
              <a:ext uri="{FF2B5EF4-FFF2-40B4-BE49-F238E27FC236}">
                <a16:creationId xmlns:a16="http://schemas.microsoft.com/office/drawing/2014/main" id="{F8F7C2C9-ABE6-4FDC-B904-7D1B666A6945}"/>
              </a:ext>
            </a:extLst>
          </p:cNvPr>
          <p:cNvSpPr/>
          <p:nvPr/>
        </p:nvSpPr>
        <p:spPr>
          <a:xfrm rot="193299">
            <a:off x="4395908" y="4431661"/>
            <a:ext cx="439227" cy="354850"/>
          </a:xfrm>
          <a:prstGeom prst="ellipse">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295539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1937105-9E73-4C65-8895-928171DC0E8A}"/>
              </a:ext>
            </a:extLst>
          </p:cNvPr>
          <p:cNvSpPr>
            <a:spLocks noGrp="1"/>
          </p:cNvSpPr>
          <p:nvPr>
            <p:ph type="pic" idx="10"/>
          </p:nvPr>
        </p:nvSpPr>
        <p:spPr/>
      </p:sp>
      <p:sp>
        <p:nvSpPr>
          <p:cNvPr id="3" name="Footer Placeholder 2">
            <a:extLst>
              <a:ext uri="{FF2B5EF4-FFF2-40B4-BE49-F238E27FC236}">
                <a16:creationId xmlns:a16="http://schemas.microsoft.com/office/drawing/2014/main" id="{2115EE9B-1706-41BB-8337-E7DF8DC7F656}"/>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B6B97E5F-2403-46DE-AC0B-BA6E4CFFC5D9}"/>
              </a:ext>
            </a:extLst>
          </p:cNvPr>
          <p:cNvSpPr>
            <a:spLocks noGrp="1"/>
          </p:cNvSpPr>
          <p:nvPr>
            <p:ph type="title"/>
          </p:nvPr>
        </p:nvSpPr>
        <p:spPr/>
        <p:txBody>
          <a:bodyPr/>
          <a:lstStyle/>
          <a:p>
            <a:r>
              <a:rPr lang="en-US" dirty="0"/>
              <a:t>A repository (typescript, 2021)</a:t>
            </a:r>
            <a:endParaRPr lang="en-NL" dirty="0"/>
          </a:p>
        </p:txBody>
      </p:sp>
      <p:pic>
        <p:nvPicPr>
          <p:cNvPr id="6" name="Picture 5">
            <a:extLst>
              <a:ext uri="{FF2B5EF4-FFF2-40B4-BE49-F238E27FC236}">
                <a16:creationId xmlns:a16="http://schemas.microsoft.com/office/drawing/2014/main" id="{6B29E01A-0F0F-49C9-887A-027357A71E06}"/>
              </a:ext>
            </a:extLst>
          </p:cNvPr>
          <p:cNvPicPr>
            <a:picLocks noChangeAspect="1"/>
          </p:cNvPicPr>
          <p:nvPr/>
        </p:nvPicPr>
        <p:blipFill>
          <a:blip r:embed="rId2"/>
          <a:stretch>
            <a:fillRect/>
          </a:stretch>
        </p:blipFill>
        <p:spPr>
          <a:xfrm>
            <a:off x="1034039" y="685800"/>
            <a:ext cx="10123922" cy="6005500"/>
          </a:xfrm>
          <a:prstGeom prst="rect">
            <a:avLst/>
          </a:prstGeom>
        </p:spPr>
      </p:pic>
      <p:sp>
        <p:nvSpPr>
          <p:cNvPr id="7" name="Oval 6">
            <a:extLst>
              <a:ext uri="{FF2B5EF4-FFF2-40B4-BE49-F238E27FC236}">
                <a16:creationId xmlns:a16="http://schemas.microsoft.com/office/drawing/2014/main" id="{6BB4DD58-4833-4243-B7E8-1F0D92DFA908}"/>
              </a:ext>
            </a:extLst>
          </p:cNvPr>
          <p:cNvSpPr/>
          <p:nvPr/>
        </p:nvSpPr>
        <p:spPr>
          <a:xfrm rot="193299">
            <a:off x="4505269" y="2913158"/>
            <a:ext cx="634836" cy="354850"/>
          </a:xfrm>
          <a:prstGeom prst="ellipse">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352718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2329849-0BD2-ADAA-4505-4531AB41BE17}"/>
              </a:ext>
            </a:extLst>
          </p:cNvPr>
          <p:cNvSpPr>
            <a:spLocks noGrp="1"/>
          </p:cNvSpPr>
          <p:nvPr>
            <p:ph type="pic" idx="10"/>
          </p:nvPr>
        </p:nvSpPr>
        <p:spPr/>
      </p:sp>
      <p:sp>
        <p:nvSpPr>
          <p:cNvPr id="3" name="Footer Placeholder 2">
            <a:extLst>
              <a:ext uri="{FF2B5EF4-FFF2-40B4-BE49-F238E27FC236}">
                <a16:creationId xmlns:a16="http://schemas.microsoft.com/office/drawing/2014/main" id="{61DC571B-79D6-7358-E303-60AA1B7CC94F}"/>
              </a:ext>
            </a:extLst>
          </p:cNvPr>
          <p:cNvSpPr>
            <a:spLocks noGrp="1"/>
          </p:cNvSpPr>
          <p:nvPr>
            <p:ph type="ftr" sz="quarter" idx="11"/>
          </p:nvPr>
        </p:nvSpPr>
        <p:spPr/>
        <p:txBody>
          <a:bodyPr/>
          <a:lstStyle/>
          <a:p>
            <a:r>
              <a:rPr lang="en-US" dirty="0"/>
              <a:t>@aahoogendoorn | The Zen of Programming | GOTO 2022</a:t>
            </a:r>
          </a:p>
        </p:txBody>
      </p:sp>
      <p:pic>
        <p:nvPicPr>
          <p:cNvPr id="6" name="Picture 5">
            <a:extLst>
              <a:ext uri="{FF2B5EF4-FFF2-40B4-BE49-F238E27FC236}">
                <a16:creationId xmlns:a16="http://schemas.microsoft.com/office/drawing/2014/main" id="{13A6F372-02D7-2667-BF53-5F3DED7FD3A4}"/>
              </a:ext>
            </a:extLst>
          </p:cNvPr>
          <p:cNvPicPr>
            <a:picLocks noChangeAspect="1"/>
          </p:cNvPicPr>
          <p:nvPr/>
        </p:nvPicPr>
        <p:blipFill>
          <a:blip r:embed="rId2"/>
          <a:stretch>
            <a:fillRect/>
          </a:stretch>
        </p:blipFill>
        <p:spPr>
          <a:xfrm>
            <a:off x="2209800" y="609600"/>
            <a:ext cx="7772400" cy="5450774"/>
          </a:xfrm>
          <a:prstGeom prst="rect">
            <a:avLst/>
          </a:prstGeom>
        </p:spPr>
      </p:pic>
    </p:spTree>
    <p:extLst>
      <p:ext uri="{BB962C8B-B14F-4D97-AF65-F5344CB8AC3E}">
        <p14:creationId xmlns:p14="http://schemas.microsoft.com/office/powerpoint/2010/main" val="289314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10741D58-ABD6-49E8-AE36-BDE17C11ABA5}"/>
              </a:ext>
            </a:extLst>
          </p:cNvPr>
          <p:cNvSpPr>
            <a:spLocks noGrp="1"/>
          </p:cNvSpPr>
          <p:nvPr>
            <p:ph type="pic" idx="10"/>
          </p:nvPr>
        </p:nvSpPr>
        <p:spPr/>
      </p:sp>
      <p:sp>
        <p:nvSpPr>
          <p:cNvPr id="3" name="Footer Placeholder 2">
            <a:extLst>
              <a:ext uri="{FF2B5EF4-FFF2-40B4-BE49-F238E27FC236}">
                <a16:creationId xmlns:a16="http://schemas.microsoft.com/office/drawing/2014/main" id="{05C152DD-340D-4427-A915-B2C2B82737C0}"/>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F9DA4A27-5AB0-46D8-88B3-1D8D377DFC90}"/>
              </a:ext>
            </a:extLst>
          </p:cNvPr>
          <p:cNvSpPr>
            <a:spLocks noGrp="1"/>
          </p:cNvSpPr>
          <p:nvPr>
            <p:ph type="title"/>
          </p:nvPr>
        </p:nvSpPr>
        <p:spPr/>
        <p:txBody>
          <a:bodyPr/>
          <a:lstStyle/>
          <a:p>
            <a:r>
              <a:rPr lang="en-US" dirty="0"/>
              <a:t>@thisisagile/easy</a:t>
            </a:r>
            <a:endParaRPr lang="en-NL" dirty="0"/>
          </a:p>
        </p:txBody>
      </p:sp>
      <p:pic>
        <p:nvPicPr>
          <p:cNvPr id="6" name="Picture 5">
            <a:extLst>
              <a:ext uri="{FF2B5EF4-FFF2-40B4-BE49-F238E27FC236}">
                <a16:creationId xmlns:a16="http://schemas.microsoft.com/office/drawing/2014/main" id="{5A4136A3-D9A6-4A30-9A1C-06EC42D88C87}"/>
              </a:ext>
            </a:extLst>
          </p:cNvPr>
          <p:cNvPicPr>
            <a:picLocks noChangeAspect="1"/>
          </p:cNvPicPr>
          <p:nvPr/>
        </p:nvPicPr>
        <p:blipFill>
          <a:blip r:embed="rId2"/>
          <a:stretch>
            <a:fillRect/>
          </a:stretch>
        </p:blipFill>
        <p:spPr>
          <a:xfrm>
            <a:off x="1907350" y="1464454"/>
            <a:ext cx="8377299" cy="3929091"/>
          </a:xfrm>
          <a:prstGeom prst="rect">
            <a:avLst/>
          </a:prstGeom>
        </p:spPr>
      </p:pic>
    </p:spTree>
    <p:extLst>
      <p:ext uri="{BB962C8B-B14F-4D97-AF65-F5344CB8AC3E}">
        <p14:creationId xmlns:p14="http://schemas.microsoft.com/office/powerpoint/2010/main" val="3986463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Placeholder 9" descr="A group of people posing for a photo in front of a stone building&#10;&#10;Description automatically generated with medium confidence">
            <a:extLst>
              <a:ext uri="{FF2B5EF4-FFF2-40B4-BE49-F238E27FC236}">
                <a16:creationId xmlns:a16="http://schemas.microsoft.com/office/drawing/2014/main" id="{D4C651A7-DC4F-4535-820A-9E5F839A1203}"/>
              </a:ext>
            </a:extLst>
          </p:cNvPr>
          <p:cNvPicPr>
            <a:picLocks noGrp="1" noChangeAspect="1"/>
          </p:cNvPicPr>
          <p:nvPr>
            <p:ph type="pic" idx="10"/>
          </p:nvPr>
        </p:nvPicPr>
        <p:blipFill rotWithShape="1">
          <a:blip r:embed="rId2"/>
          <a:srcRect t="23810" b="11992"/>
          <a:stretch/>
        </p:blipFill>
        <p:spPr>
          <a:xfrm>
            <a:off x="-76200" y="457200"/>
            <a:ext cx="12344400" cy="5943600"/>
          </a:xfrm>
          <a:prstGeom prst="rect">
            <a:avLst/>
          </a:prstGeom>
          <a:noFill/>
        </p:spPr>
      </p:pic>
      <p:sp>
        <p:nvSpPr>
          <p:cNvPr id="4" name="Title 3">
            <a:extLst>
              <a:ext uri="{FF2B5EF4-FFF2-40B4-BE49-F238E27FC236}">
                <a16:creationId xmlns:a16="http://schemas.microsoft.com/office/drawing/2014/main" id="{763811A7-0E82-4BE3-B986-B2733890F6FE}"/>
              </a:ext>
            </a:extLst>
          </p:cNvPr>
          <p:cNvSpPr>
            <a:spLocks noGrp="1"/>
          </p:cNvSpPr>
          <p:nvPr>
            <p:ph type="ctrTitle"/>
          </p:nvPr>
        </p:nvSpPr>
        <p:spPr>
          <a:xfrm>
            <a:off x="0" y="3886200"/>
            <a:ext cx="12192000" cy="1604963"/>
          </a:xfrm>
        </p:spPr>
        <p:txBody>
          <a:bodyPr anchor="b">
            <a:normAutofit/>
          </a:bodyPr>
          <a:lstStyle/>
          <a:p>
            <a:r>
              <a:rPr lang="en-US" dirty="0"/>
              <a:t>Wait for the </a:t>
            </a:r>
            <a:br>
              <a:rPr lang="en-US" dirty="0"/>
            </a:br>
            <a:r>
              <a:rPr lang="en-US" dirty="0"/>
              <a:t>Last </a:t>
            </a:r>
            <a:r>
              <a:rPr lang="en-US" dirty="0">
                <a:solidFill>
                  <a:srgbClr val="C00000"/>
                </a:solidFill>
              </a:rPr>
              <a:t>Responsible </a:t>
            </a:r>
            <a:r>
              <a:rPr lang="en-US" dirty="0"/>
              <a:t>moment</a:t>
            </a:r>
            <a:endParaRPr lang="en-NL" dirty="0"/>
          </a:p>
        </p:txBody>
      </p:sp>
      <p:sp>
        <p:nvSpPr>
          <p:cNvPr id="3" name="Footer Placeholder 2">
            <a:extLst>
              <a:ext uri="{FF2B5EF4-FFF2-40B4-BE49-F238E27FC236}">
                <a16:creationId xmlns:a16="http://schemas.microsoft.com/office/drawing/2014/main" id="{2B33201F-20E1-47BD-81DE-019CEB63B20E}"/>
              </a:ext>
            </a:extLst>
          </p:cNvPr>
          <p:cNvSpPr>
            <a:spLocks noGrp="1"/>
          </p:cNvSpPr>
          <p:nvPr>
            <p:ph type="ftr" sz="quarter" idx="11"/>
          </p:nvPr>
        </p:nvSpPr>
        <p:spPr>
          <a:xfrm>
            <a:off x="0" y="5905036"/>
            <a:ext cx="12192000" cy="648164"/>
          </a:xfrm>
        </p:spPr>
        <p:txBody>
          <a:bodyPr anchor="ctr">
            <a:normAutofit/>
          </a:bodyPr>
          <a:lstStyle/>
          <a:p>
            <a:pPr>
              <a:spcAft>
                <a:spcPts val="600"/>
              </a:spcAft>
            </a:pPr>
            <a:r>
              <a:rPr lang="en-US"/>
              <a:t>@aahoogendoorn | The Zen of Programming | GOTO 2022</a:t>
            </a:r>
          </a:p>
        </p:txBody>
      </p:sp>
      <p:sp>
        <p:nvSpPr>
          <p:cNvPr id="11" name="TextBox 10">
            <a:extLst>
              <a:ext uri="{FF2B5EF4-FFF2-40B4-BE49-F238E27FC236}">
                <a16:creationId xmlns:a16="http://schemas.microsoft.com/office/drawing/2014/main" id="{02781C5E-D65E-4663-8F5E-D962C61BB3EB}"/>
              </a:ext>
            </a:extLst>
          </p:cNvPr>
          <p:cNvSpPr txBox="1"/>
          <p:nvPr/>
        </p:nvSpPr>
        <p:spPr>
          <a:xfrm>
            <a:off x="11648353" y="5905500"/>
            <a:ext cx="534122" cy="461665"/>
          </a:xfrm>
          <a:prstGeom prst="rect">
            <a:avLst/>
          </a:prstGeom>
          <a:noFill/>
        </p:spPr>
        <p:txBody>
          <a:bodyPr wrap="none" rtlCol="0">
            <a:spAutoFit/>
          </a:bodyPr>
          <a:lstStyle/>
          <a:p>
            <a:pPr algn="ctr"/>
            <a:r>
              <a:rPr lang="en-US" sz="2400" dirty="0">
                <a:solidFill>
                  <a:schemeClr val="bg1"/>
                </a:solidFill>
                <a:latin typeface="+mj-lt"/>
              </a:rPr>
              <a:t>85</a:t>
            </a:r>
            <a:endParaRPr lang="en-NL" sz="2400" dirty="0" err="1">
              <a:solidFill>
                <a:schemeClr val="bg1"/>
              </a:solidFill>
              <a:latin typeface="+mj-lt"/>
            </a:endParaRPr>
          </a:p>
        </p:txBody>
      </p:sp>
    </p:spTree>
    <p:extLst>
      <p:ext uri="{BB962C8B-B14F-4D97-AF65-F5344CB8AC3E}">
        <p14:creationId xmlns:p14="http://schemas.microsoft.com/office/powerpoint/2010/main" val="248973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group of people standing in a room&#10;&#10;Description automatically generated">
            <a:extLst>
              <a:ext uri="{FF2B5EF4-FFF2-40B4-BE49-F238E27FC236}">
                <a16:creationId xmlns:a16="http://schemas.microsoft.com/office/drawing/2014/main" id="{D5C20747-BB0D-442E-9F04-F3B4A198AA54}"/>
              </a:ext>
            </a:extLst>
          </p:cNvPr>
          <p:cNvPicPr>
            <a:picLocks noGrp="1" noChangeAspect="1"/>
          </p:cNvPicPr>
          <p:nvPr>
            <p:ph type="pic" idx="10"/>
          </p:nvPr>
        </p:nvPicPr>
        <p:blipFill rotWithShape="1">
          <a:blip r:embed="rId2" cstate="print">
            <a:extLst>
              <a:ext uri="{28A0092B-C50C-407E-A947-70E740481C1C}">
                <a14:useLocalDpi xmlns:a14="http://schemas.microsoft.com/office/drawing/2010/main" val="0"/>
              </a:ext>
            </a:extLst>
          </a:blip>
          <a:srcRect t="17912" b="17912"/>
          <a:stretch/>
        </p:blipFill>
        <p:spPr/>
      </p:pic>
      <p:sp>
        <p:nvSpPr>
          <p:cNvPr id="3" name="Title 2">
            <a:extLst>
              <a:ext uri="{FF2B5EF4-FFF2-40B4-BE49-F238E27FC236}">
                <a16:creationId xmlns:a16="http://schemas.microsoft.com/office/drawing/2014/main" id="{CA24E195-DCA4-447C-9800-8310DE42C8BC}"/>
              </a:ext>
            </a:extLst>
          </p:cNvPr>
          <p:cNvSpPr>
            <a:spLocks noGrp="1"/>
          </p:cNvSpPr>
          <p:nvPr>
            <p:ph type="ctrTitle"/>
          </p:nvPr>
        </p:nvSpPr>
        <p:spPr>
          <a:xfrm>
            <a:off x="0" y="2606105"/>
            <a:ext cx="12192000" cy="2194495"/>
          </a:xfrm>
        </p:spPr>
        <p:txBody>
          <a:bodyPr>
            <a:noAutofit/>
          </a:bodyPr>
          <a:lstStyle/>
          <a:p>
            <a:r>
              <a:rPr lang="en-US" dirty="0"/>
              <a:t>Developing Software</a:t>
            </a:r>
            <a:br>
              <a:rPr lang="en-US" dirty="0"/>
            </a:br>
            <a:r>
              <a:rPr lang="en-US" dirty="0"/>
              <a:t>is often complex</a:t>
            </a:r>
            <a:br>
              <a:rPr lang="en-US" dirty="0"/>
            </a:br>
            <a:r>
              <a:rPr lang="en-US" dirty="0"/>
              <a:t>but mostly chaotic</a:t>
            </a:r>
          </a:p>
        </p:txBody>
      </p:sp>
      <p:sp>
        <p:nvSpPr>
          <p:cNvPr id="2" name="Footer Placeholder 1">
            <a:extLst>
              <a:ext uri="{FF2B5EF4-FFF2-40B4-BE49-F238E27FC236}">
                <a16:creationId xmlns:a16="http://schemas.microsoft.com/office/drawing/2014/main" id="{94B6D296-6CE3-497C-932A-9C8A536B8A9A}"/>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700932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78934F1-130B-4EC5-9763-F40D7CE641B1}"/>
              </a:ext>
            </a:extLst>
          </p:cNvPr>
          <p:cNvSpPr>
            <a:spLocks noGrp="1"/>
          </p:cNvSpPr>
          <p:nvPr>
            <p:ph type="pic" idx="10"/>
          </p:nvPr>
        </p:nvSpPr>
        <p:spPr>
          <a:solidFill>
            <a:schemeClr val="tx1"/>
          </a:solidFill>
        </p:spPr>
      </p:sp>
      <p:sp>
        <p:nvSpPr>
          <p:cNvPr id="13" name="Subtitle 12">
            <a:extLst>
              <a:ext uri="{FF2B5EF4-FFF2-40B4-BE49-F238E27FC236}">
                <a16:creationId xmlns:a16="http://schemas.microsoft.com/office/drawing/2014/main" id="{A6A07B40-9B14-4C99-858B-1669AEB1B1B5}"/>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62ED9978-FF68-4D91-BFC9-AC1EB8F3C93D}"/>
              </a:ext>
            </a:extLst>
          </p:cNvPr>
          <p:cNvSpPr>
            <a:spLocks noGrp="1"/>
          </p:cNvSpPr>
          <p:nvPr>
            <p:ph type="ftr" sz="quarter" idx="11"/>
          </p:nvPr>
        </p:nvSpPr>
        <p:spPr/>
        <p:txBody>
          <a:bodyPr/>
          <a:lstStyle/>
          <a:p>
            <a:r>
              <a:rPr lang="en-US"/>
              <a:t>@aahoogendoorn | The Zen of Programming | GOTO 2022</a:t>
            </a:r>
            <a:endParaRPr lang="en-US" dirty="0"/>
          </a:p>
        </p:txBody>
      </p:sp>
      <p:pic>
        <p:nvPicPr>
          <p:cNvPr id="11" name="Picture 10">
            <a:extLst>
              <a:ext uri="{FF2B5EF4-FFF2-40B4-BE49-F238E27FC236}">
                <a16:creationId xmlns:a16="http://schemas.microsoft.com/office/drawing/2014/main" id="{0324570E-B2BC-448E-86C4-CCEF038D8746}"/>
              </a:ext>
            </a:extLst>
          </p:cNvPr>
          <p:cNvPicPr>
            <a:picLocks noChangeAspect="1"/>
          </p:cNvPicPr>
          <p:nvPr/>
        </p:nvPicPr>
        <p:blipFill>
          <a:blip r:embed="rId2"/>
          <a:stretch>
            <a:fillRect/>
          </a:stretch>
        </p:blipFill>
        <p:spPr>
          <a:xfrm>
            <a:off x="793750" y="457200"/>
            <a:ext cx="10407650" cy="5943600"/>
          </a:xfrm>
          <a:prstGeom prst="rect">
            <a:avLst/>
          </a:prstGeom>
        </p:spPr>
      </p:pic>
      <p:sp>
        <p:nvSpPr>
          <p:cNvPr id="12" name="Title 11">
            <a:extLst>
              <a:ext uri="{FF2B5EF4-FFF2-40B4-BE49-F238E27FC236}">
                <a16:creationId xmlns:a16="http://schemas.microsoft.com/office/drawing/2014/main" id="{44F2D252-4984-4757-9D7C-8AF61CE29D17}"/>
              </a:ext>
            </a:extLst>
          </p:cNvPr>
          <p:cNvSpPr>
            <a:spLocks noGrp="1"/>
          </p:cNvSpPr>
          <p:nvPr>
            <p:ph type="ctrTitle"/>
          </p:nvPr>
        </p:nvSpPr>
        <p:spPr>
          <a:xfrm>
            <a:off x="0" y="2971800"/>
            <a:ext cx="12192000" cy="1605985"/>
          </a:xfrm>
        </p:spPr>
        <p:txBody>
          <a:bodyPr/>
          <a:lstStyle/>
          <a:p>
            <a:r>
              <a:rPr lang="en-US" dirty="0"/>
              <a:t>32 best react</a:t>
            </a:r>
            <a:br>
              <a:rPr lang="en-US" dirty="0"/>
            </a:br>
            <a:r>
              <a:rPr lang="en-US" dirty="0"/>
              <a:t>state management libraries?</a:t>
            </a:r>
            <a:endParaRPr lang="en-NL" dirty="0"/>
          </a:p>
        </p:txBody>
      </p:sp>
    </p:spTree>
    <p:extLst>
      <p:ext uri="{BB962C8B-B14F-4D97-AF65-F5344CB8AC3E}">
        <p14:creationId xmlns:p14="http://schemas.microsoft.com/office/powerpoint/2010/main" val="218838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78934F1-130B-4EC5-9763-F40D7CE641B1}"/>
              </a:ext>
            </a:extLst>
          </p:cNvPr>
          <p:cNvSpPr>
            <a:spLocks noGrp="1"/>
          </p:cNvSpPr>
          <p:nvPr>
            <p:ph type="pic" idx="10"/>
          </p:nvPr>
        </p:nvSpPr>
        <p:spPr>
          <a:solidFill>
            <a:schemeClr val="tx1"/>
          </a:solidFill>
        </p:spPr>
      </p:sp>
      <p:sp>
        <p:nvSpPr>
          <p:cNvPr id="13" name="Subtitle 12">
            <a:extLst>
              <a:ext uri="{FF2B5EF4-FFF2-40B4-BE49-F238E27FC236}">
                <a16:creationId xmlns:a16="http://schemas.microsoft.com/office/drawing/2014/main" id="{A6A07B40-9B14-4C99-858B-1669AEB1B1B5}"/>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62ED9978-FF68-4D91-BFC9-AC1EB8F3C93D}"/>
              </a:ext>
            </a:extLst>
          </p:cNvPr>
          <p:cNvSpPr>
            <a:spLocks noGrp="1"/>
          </p:cNvSpPr>
          <p:nvPr>
            <p:ph type="ftr" sz="quarter" idx="11"/>
          </p:nvPr>
        </p:nvSpPr>
        <p:spPr/>
        <p:txBody>
          <a:bodyPr/>
          <a:lstStyle/>
          <a:p>
            <a:r>
              <a:rPr lang="en-US"/>
              <a:t>@aahoogendoorn | The Zen of Programming | GOTO 2022</a:t>
            </a:r>
            <a:endParaRPr lang="en-US" dirty="0"/>
          </a:p>
        </p:txBody>
      </p:sp>
      <p:pic>
        <p:nvPicPr>
          <p:cNvPr id="11" name="Picture 10">
            <a:extLst>
              <a:ext uri="{FF2B5EF4-FFF2-40B4-BE49-F238E27FC236}">
                <a16:creationId xmlns:a16="http://schemas.microsoft.com/office/drawing/2014/main" id="{0324570E-B2BC-448E-86C4-CCEF038D8746}"/>
              </a:ext>
            </a:extLst>
          </p:cNvPr>
          <p:cNvPicPr>
            <a:picLocks noChangeAspect="1"/>
          </p:cNvPicPr>
          <p:nvPr/>
        </p:nvPicPr>
        <p:blipFill>
          <a:blip r:embed="rId2"/>
          <a:stretch>
            <a:fillRect/>
          </a:stretch>
        </p:blipFill>
        <p:spPr>
          <a:xfrm>
            <a:off x="793750" y="457200"/>
            <a:ext cx="10407650" cy="5943600"/>
          </a:xfrm>
          <a:prstGeom prst="rect">
            <a:avLst/>
          </a:prstGeom>
        </p:spPr>
      </p:pic>
      <p:sp>
        <p:nvSpPr>
          <p:cNvPr id="12" name="Title 11">
            <a:extLst>
              <a:ext uri="{FF2B5EF4-FFF2-40B4-BE49-F238E27FC236}">
                <a16:creationId xmlns:a16="http://schemas.microsoft.com/office/drawing/2014/main" id="{44F2D252-4984-4757-9D7C-8AF61CE29D17}"/>
              </a:ext>
            </a:extLst>
          </p:cNvPr>
          <p:cNvSpPr>
            <a:spLocks noGrp="1"/>
          </p:cNvSpPr>
          <p:nvPr>
            <p:ph type="ctrTitle"/>
          </p:nvPr>
        </p:nvSpPr>
        <p:spPr>
          <a:xfrm>
            <a:off x="0" y="2971800"/>
            <a:ext cx="12192000" cy="1605985"/>
          </a:xfrm>
        </p:spPr>
        <p:txBody>
          <a:bodyPr/>
          <a:lstStyle/>
          <a:p>
            <a:r>
              <a:rPr lang="en-US" dirty="0">
                <a:solidFill>
                  <a:srgbClr val="FF0000"/>
                </a:solidFill>
              </a:rPr>
              <a:t>32</a:t>
            </a:r>
            <a:r>
              <a:rPr lang="en-US" dirty="0"/>
              <a:t> best react</a:t>
            </a:r>
            <a:br>
              <a:rPr lang="en-US" dirty="0"/>
            </a:br>
            <a:r>
              <a:rPr lang="en-US" dirty="0"/>
              <a:t>state management libraries?</a:t>
            </a:r>
            <a:endParaRPr lang="en-NL" dirty="0"/>
          </a:p>
        </p:txBody>
      </p:sp>
    </p:spTree>
    <p:extLst>
      <p:ext uri="{BB962C8B-B14F-4D97-AF65-F5344CB8AC3E}">
        <p14:creationId xmlns:p14="http://schemas.microsoft.com/office/powerpoint/2010/main" val="243701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78934F1-130B-4EC5-9763-F40D7CE641B1}"/>
              </a:ext>
            </a:extLst>
          </p:cNvPr>
          <p:cNvSpPr>
            <a:spLocks noGrp="1"/>
          </p:cNvSpPr>
          <p:nvPr>
            <p:ph type="pic" idx="10"/>
          </p:nvPr>
        </p:nvSpPr>
        <p:spPr>
          <a:solidFill>
            <a:schemeClr val="tx1"/>
          </a:solidFill>
        </p:spPr>
      </p:sp>
      <p:sp>
        <p:nvSpPr>
          <p:cNvPr id="13" name="Subtitle 12">
            <a:extLst>
              <a:ext uri="{FF2B5EF4-FFF2-40B4-BE49-F238E27FC236}">
                <a16:creationId xmlns:a16="http://schemas.microsoft.com/office/drawing/2014/main" id="{A6A07B40-9B14-4C99-858B-1669AEB1B1B5}"/>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62ED9978-FF68-4D91-BFC9-AC1EB8F3C93D}"/>
              </a:ext>
            </a:extLst>
          </p:cNvPr>
          <p:cNvSpPr>
            <a:spLocks noGrp="1"/>
          </p:cNvSpPr>
          <p:nvPr>
            <p:ph type="ftr" sz="quarter" idx="11"/>
          </p:nvPr>
        </p:nvSpPr>
        <p:spPr/>
        <p:txBody>
          <a:bodyPr/>
          <a:lstStyle/>
          <a:p>
            <a:r>
              <a:rPr lang="en-US"/>
              <a:t>@aahoogendoorn | The Zen of Programming | GOTO 2022</a:t>
            </a:r>
            <a:endParaRPr lang="en-US" dirty="0"/>
          </a:p>
        </p:txBody>
      </p:sp>
      <p:pic>
        <p:nvPicPr>
          <p:cNvPr id="11" name="Picture 10">
            <a:extLst>
              <a:ext uri="{FF2B5EF4-FFF2-40B4-BE49-F238E27FC236}">
                <a16:creationId xmlns:a16="http://schemas.microsoft.com/office/drawing/2014/main" id="{0324570E-B2BC-448E-86C4-CCEF038D8746}"/>
              </a:ext>
            </a:extLst>
          </p:cNvPr>
          <p:cNvPicPr>
            <a:picLocks noChangeAspect="1"/>
          </p:cNvPicPr>
          <p:nvPr/>
        </p:nvPicPr>
        <p:blipFill>
          <a:blip r:embed="rId2"/>
          <a:stretch>
            <a:fillRect/>
          </a:stretch>
        </p:blipFill>
        <p:spPr>
          <a:xfrm>
            <a:off x="793750" y="457200"/>
            <a:ext cx="10407650" cy="5943600"/>
          </a:xfrm>
          <a:prstGeom prst="rect">
            <a:avLst/>
          </a:prstGeom>
        </p:spPr>
      </p:pic>
      <p:sp>
        <p:nvSpPr>
          <p:cNvPr id="12" name="Title 11">
            <a:extLst>
              <a:ext uri="{FF2B5EF4-FFF2-40B4-BE49-F238E27FC236}">
                <a16:creationId xmlns:a16="http://schemas.microsoft.com/office/drawing/2014/main" id="{44F2D252-4984-4757-9D7C-8AF61CE29D17}"/>
              </a:ext>
            </a:extLst>
          </p:cNvPr>
          <p:cNvSpPr>
            <a:spLocks noGrp="1"/>
          </p:cNvSpPr>
          <p:nvPr>
            <p:ph type="ctrTitle"/>
          </p:nvPr>
        </p:nvSpPr>
        <p:spPr>
          <a:xfrm>
            <a:off x="0" y="2971800"/>
            <a:ext cx="12192000" cy="1605985"/>
          </a:xfrm>
        </p:spPr>
        <p:txBody>
          <a:bodyPr/>
          <a:lstStyle/>
          <a:p>
            <a:r>
              <a:rPr lang="en-US" dirty="0"/>
              <a:t>32 </a:t>
            </a:r>
            <a:r>
              <a:rPr lang="en-US" dirty="0">
                <a:solidFill>
                  <a:srgbClr val="FF0000"/>
                </a:solidFill>
              </a:rPr>
              <a:t>best</a:t>
            </a:r>
            <a:r>
              <a:rPr lang="en-US" dirty="0"/>
              <a:t> react</a:t>
            </a:r>
            <a:br>
              <a:rPr lang="en-US" dirty="0"/>
            </a:br>
            <a:r>
              <a:rPr lang="en-US" dirty="0"/>
              <a:t>state management libraries?</a:t>
            </a:r>
            <a:endParaRPr lang="en-NL" dirty="0"/>
          </a:p>
        </p:txBody>
      </p:sp>
    </p:spTree>
    <p:extLst>
      <p:ext uri="{BB962C8B-B14F-4D97-AF65-F5344CB8AC3E}">
        <p14:creationId xmlns:p14="http://schemas.microsoft.com/office/powerpoint/2010/main" val="4245114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DD7836A-8BDD-4B27-9A6B-D154B8CA9A66}"/>
              </a:ext>
            </a:extLst>
          </p:cNvPr>
          <p:cNvSpPr>
            <a:spLocks noGrp="1"/>
          </p:cNvSpPr>
          <p:nvPr>
            <p:ph type="pic" idx="10"/>
          </p:nvPr>
        </p:nvSpPr>
        <p:spPr/>
      </p:sp>
      <p:sp>
        <p:nvSpPr>
          <p:cNvPr id="2" name="Footer Placeholder 1">
            <a:extLst>
              <a:ext uri="{FF2B5EF4-FFF2-40B4-BE49-F238E27FC236}">
                <a16:creationId xmlns:a16="http://schemas.microsoft.com/office/drawing/2014/main" id="{131BB389-0A2D-4E3D-9428-DB24850A1AD2}"/>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p:cNvSpPr>
            <a:spLocks noGrp="1"/>
          </p:cNvSpPr>
          <p:nvPr>
            <p:ph type="title"/>
          </p:nvPr>
        </p:nvSpPr>
        <p:spPr/>
        <p:txBody>
          <a:bodyPr/>
          <a:lstStyle/>
          <a:p>
            <a:r>
              <a:rPr lang="en-US" dirty="0" err="1"/>
              <a:t>cynefin</a:t>
            </a:r>
            <a:endParaRPr lang="nl-NL" dirty="0"/>
          </a:p>
        </p:txBody>
      </p:sp>
      <p:pic>
        <p:nvPicPr>
          <p:cNvPr id="6" name="Picture 5" descr="https://upload.wikimedia.org/wikipedia/commons/1/15/Cynefin_as_of_1st_June_2014.png">
            <a:extLst>
              <a:ext uri="{FF2B5EF4-FFF2-40B4-BE49-F238E27FC236}">
                <a16:creationId xmlns:a16="http://schemas.microsoft.com/office/drawing/2014/main" id="{9459646E-CC9F-46CD-9117-B4E55C7FA74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638550" y="1371600"/>
            <a:ext cx="4914900" cy="4648200"/>
          </a:xfrm>
          <a:prstGeom prst="rect">
            <a:avLst/>
          </a:prstGeom>
          <a:noFill/>
          <a:ln>
            <a:noFill/>
          </a:ln>
        </p:spPr>
      </p:pic>
    </p:spTree>
    <p:extLst>
      <p:ext uri="{BB962C8B-B14F-4D97-AF65-F5344CB8AC3E}">
        <p14:creationId xmlns:p14="http://schemas.microsoft.com/office/powerpoint/2010/main" val="225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DD7836A-8BDD-4B27-9A6B-D154B8CA9A66}"/>
              </a:ext>
            </a:extLst>
          </p:cNvPr>
          <p:cNvSpPr>
            <a:spLocks noGrp="1"/>
          </p:cNvSpPr>
          <p:nvPr>
            <p:ph type="pic" idx="10"/>
          </p:nvPr>
        </p:nvSpPr>
        <p:spPr/>
      </p:sp>
      <p:sp>
        <p:nvSpPr>
          <p:cNvPr id="2" name="Footer Placeholder 1">
            <a:extLst>
              <a:ext uri="{FF2B5EF4-FFF2-40B4-BE49-F238E27FC236}">
                <a16:creationId xmlns:a16="http://schemas.microsoft.com/office/drawing/2014/main" id="{131BB389-0A2D-4E3D-9428-DB24850A1AD2}"/>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p:cNvSpPr>
            <a:spLocks noGrp="1"/>
          </p:cNvSpPr>
          <p:nvPr>
            <p:ph type="title"/>
          </p:nvPr>
        </p:nvSpPr>
        <p:spPr/>
        <p:txBody>
          <a:bodyPr/>
          <a:lstStyle/>
          <a:p>
            <a:r>
              <a:rPr lang="en-US" dirty="0"/>
              <a:t>you are (probably) here</a:t>
            </a:r>
            <a:endParaRPr lang="nl-NL" dirty="0"/>
          </a:p>
        </p:txBody>
      </p:sp>
      <p:pic>
        <p:nvPicPr>
          <p:cNvPr id="6" name="Picture 5" descr="https://upload.wikimedia.org/wikipedia/commons/1/15/Cynefin_as_of_1st_June_2014.png">
            <a:extLst>
              <a:ext uri="{FF2B5EF4-FFF2-40B4-BE49-F238E27FC236}">
                <a16:creationId xmlns:a16="http://schemas.microsoft.com/office/drawing/2014/main" id="{9459646E-CC9F-46CD-9117-B4E55C7FA74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638550" y="1371600"/>
            <a:ext cx="4914900" cy="4648200"/>
          </a:xfrm>
          <a:prstGeom prst="rect">
            <a:avLst/>
          </a:prstGeom>
          <a:noFill/>
          <a:ln>
            <a:noFill/>
          </a:ln>
        </p:spPr>
      </p:pic>
      <p:sp>
        <p:nvSpPr>
          <p:cNvPr id="5" name="Freeform: Shape 4">
            <a:extLst>
              <a:ext uri="{FF2B5EF4-FFF2-40B4-BE49-F238E27FC236}">
                <a16:creationId xmlns:a16="http://schemas.microsoft.com/office/drawing/2014/main" id="{FD5A25F2-729D-46E2-B45A-5ADADDB54FF8}"/>
              </a:ext>
            </a:extLst>
          </p:cNvPr>
          <p:cNvSpPr/>
          <p:nvPr/>
        </p:nvSpPr>
        <p:spPr>
          <a:xfrm rot="2347883">
            <a:off x="3184822" y="1076746"/>
            <a:ext cx="2831230" cy="2746689"/>
          </a:xfrm>
          <a:custGeom>
            <a:avLst/>
            <a:gdLst>
              <a:gd name="connsiteX0" fmla="*/ 579260 w 2230559"/>
              <a:gd name="connsiteY0" fmla="*/ 279699 h 1957892"/>
              <a:gd name="connsiteX1" fmla="*/ 606154 w 2230559"/>
              <a:gd name="connsiteY1" fmla="*/ 274320 h 1957892"/>
              <a:gd name="connsiteX2" fmla="*/ 622291 w 2230559"/>
              <a:gd name="connsiteY2" fmla="*/ 268941 h 1957892"/>
              <a:gd name="connsiteX3" fmla="*/ 681458 w 2230559"/>
              <a:gd name="connsiteY3" fmla="*/ 258184 h 1957892"/>
              <a:gd name="connsiteX4" fmla="*/ 697594 w 2230559"/>
              <a:gd name="connsiteY4" fmla="*/ 252805 h 1957892"/>
              <a:gd name="connsiteX5" fmla="*/ 767519 w 2230559"/>
              <a:gd name="connsiteY5" fmla="*/ 236668 h 1957892"/>
              <a:gd name="connsiteX6" fmla="*/ 982672 w 2230559"/>
              <a:gd name="connsiteY6" fmla="*/ 199017 h 1957892"/>
              <a:gd name="connsiteX7" fmla="*/ 1305401 w 2230559"/>
              <a:gd name="connsiteY7" fmla="*/ 182880 h 1957892"/>
              <a:gd name="connsiteX8" fmla="*/ 1477524 w 2230559"/>
              <a:gd name="connsiteY8" fmla="*/ 193638 h 1957892"/>
              <a:gd name="connsiteX9" fmla="*/ 1499039 w 2230559"/>
              <a:gd name="connsiteY9" fmla="*/ 199017 h 1957892"/>
              <a:gd name="connsiteX10" fmla="*/ 1568964 w 2230559"/>
              <a:gd name="connsiteY10" fmla="*/ 209774 h 1957892"/>
              <a:gd name="connsiteX11" fmla="*/ 1590479 w 2230559"/>
              <a:gd name="connsiteY11" fmla="*/ 215153 h 1957892"/>
              <a:gd name="connsiteX12" fmla="*/ 1628131 w 2230559"/>
              <a:gd name="connsiteY12" fmla="*/ 220532 h 1957892"/>
              <a:gd name="connsiteX13" fmla="*/ 1730328 w 2230559"/>
              <a:gd name="connsiteY13" fmla="*/ 263562 h 1957892"/>
              <a:gd name="connsiteX14" fmla="*/ 1746465 w 2230559"/>
              <a:gd name="connsiteY14" fmla="*/ 279699 h 1957892"/>
              <a:gd name="connsiteX15" fmla="*/ 1778738 w 2230559"/>
              <a:gd name="connsiteY15" fmla="*/ 301214 h 1957892"/>
              <a:gd name="connsiteX16" fmla="*/ 1805632 w 2230559"/>
              <a:gd name="connsiteY16" fmla="*/ 322730 h 1957892"/>
              <a:gd name="connsiteX17" fmla="*/ 1843284 w 2230559"/>
              <a:gd name="connsiteY17" fmla="*/ 349624 h 1957892"/>
              <a:gd name="connsiteX18" fmla="*/ 1880935 w 2230559"/>
              <a:gd name="connsiteY18" fmla="*/ 376518 h 1957892"/>
              <a:gd name="connsiteX19" fmla="*/ 1934724 w 2230559"/>
              <a:gd name="connsiteY19" fmla="*/ 398033 h 1957892"/>
              <a:gd name="connsiteX20" fmla="*/ 1988512 w 2230559"/>
              <a:gd name="connsiteY20" fmla="*/ 424927 h 1957892"/>
              <a:gd name="connsiteX21" fmla="*/ 1999269 w 2230559"/>
              <a:gd name="connsiteY21" fmla="*/ 441064 h 1957892"/>
              <a:gd name="connsiteX22" fmla="*/ 2015406 w 2230559"/>
              <a:gd name="connsiteY22" fmla="*/ 446442 h 1957892"/>
              <a:gd name="connsiteX23" fmla="*/ 2058436 w 2230559"/>
              <a:gd name="connsiteY23" fmla="*/ 478715 h 1957892"/>
              <a:gd name="connsiteX24" fmla="*/ 2096088 w 2230559"/>
              <a:gd name="connsiteY24" fmla="*/ 500231 h 1957892"/>
              <a:gd name="connsiteX25" fmla="*/ 2112225 w 2230559"/>
              <a:gd name="connsiteY25" fmla="*/ 521746 h 1957892"/>
              <a:gd name="connsiteX26" fmla="*/ 2133740 w 2230559"/>
              <a:gd name="connsiteY26" fmla="*/ 532504 h 1957892"/>
              <a:gd name="connsiteX27" fmla="*/ 2171392 w 2230559"/>
              <a:gd name="connsiteY27" fmla="*/ 575534 h 1957892"/>
              <a:gd name="connsiteX28" fmla="*/ 2187528 w 2230559"/>
              <a:gd name="connsiteY28" fmla="*/ 602428 h 1957892"/>
              <a:gd name="connsiteX29" fmla="*/ 2209044 w 2230559"/>
              <a:gd name="connsiteY29" fmla="*/ 634701 h 1957892"/>
              <a:gd name="connsiteX30" fmla="*/ 2214422 w 2230559"/>
              <a:gd name="connsiteY30" fmla="*/ 661595 h 1957892"/>
              <a:gd name="connsiteX31" fmla="*/ 2230559 w 2230559"/>
              <a:gd name="connsiteY31" fmla="*/ 710005 h 1957892"/>
              <a:gd name="connsiteX32" fmla="*/ 2219801 w 2230559"/>
              <a:gd name="connsiteY32" fmla="*/ 978946 h 1957892"/>
              <a:gd name="connsiteX33" fmla="*/ 2187528 w 2230559"/>
              <a:gd name="connsiteY33" fmla="*/ 1156447 h 1957892"/>
              <a:gd name="connsiteX34" fmla="*/ 2160634 w 2230559"/>
              <a:gd name="connsiteY34" fmla="*/ 1237130 h 1957892"/>
              <a:gd name="connsiteX35" fmla="*/ 2144498 w 2230559"/>
              <a:gd name="connsiteY35" fmla="*/ 1285539 h 1957892"/>
              <a:gd name="connsiteX36" fmla="*/ 2128361 w 2230559"/>
              <a:gd name="connsiteY36" fmla="*/ 1355464 h 1957892"/>
              <a:gd name="connsiteX37" fmla="*/ 2122982 w 2230559"/>
              <a:gd name="connsiteY37" fmla="*/ 1376979 h 1957892"/>
              <a:gd name="connsiteX38" fmla="*/ 2074573 w 2230559"/>
              <a:gd name="connsiteY38" fmla="*/ 1479177 h 1957892"/>
              <a:gd name="connsiteX39" fmla="*/ 2047679 w 2230559"/>
              <a:gd name="connsiteY39" fmla="*/ 1559859 h 1957892"/>
              <a:gd name="connsiteX40" fmla="*/ 2042300 w 2230559"/>
              <a:gd name="connsiteY40" fmla="*/ 1575995 h 1957892"/>
              <a:gd name="connsiteX41" fmla="*/ 2031542 w 2230559"/>
              <a:gd name="connsiteY41" fmla="*/ 1597511 h 1957892"/>
              <a:gd name="connsiteX42" fmla="*/ 2026164 w 2230559"/>
              <a:gd name="connsiteY42" fmla="*/ 1613647 h 1957892"/>
              <a:gd name="connsiteX43" fmla="*/ 1988512 w 2230559"/>
              <a:gd name="connsiteY43" fmla="*/ 1683572 h 1957892"/>
              <a:gd name="connsiteX44" fmla="*/ 1983133 w 2230559"/>
              <a:gd name="connsiteY44" fmla="*/ 1699708 h 1957892"/>
              <a:gd name="connsiteX45" fmla="*/ 1950860 w 2230559"/>
              <a:gd name="connsiteY45" fmla="*/ 1742739 h 1957892"/>
              <a:gd name="connsiteX46" fmla="*/ 1945481 w 2230559"/>
              <a:gd name="connsiteY46" fmla="*/ 1758875 h 1957892"/>
              <a:gd name="connsiteX47" fmla="*/ 1864799 w 2230559"/>
              <a:gd name="connsiteY47" fmla="*/ 1844937 h 1957892"/>
              <a:gd name="connsiteX48" fmla="*/ 1816389 w 2230559"/>
              <a:gd name="connsiteY48" fmla="*/ 1893346 h 1957892"/>
              <a:gd name="connsiteX49" fmla="*/ 1805632 w 2230559"/>
              <a:gd name="connsiteY49" fmla="*/ 1909482 h 1957892"/>
              <a:gd name="connsiteX50" fmla="*/ 1762601 w 2230559"/>
              <a:gd name="connsiteY50" fmla="*/ 1925619 h 1957892"/>
              <a:gd name="connsiteX51" fmla="*/ 1741086 w 2230559"/>
              <a:gd name="connsiteY51" fmla="*/ 1936377 h 1957892"/>
              <a:gd name="connsiteX52" fmla="*/ 1708813 w 2230559"/>
              <a:gd name="connsiteY52" fmla="*/ 1941755 h 1957892"/>
              <a:gd name="connsiteX53" fmla="*/ 1628131 w 2230559"/>
              <a:gd name="connsiteY53" fmla="*/ 1957892 h 1957892"/>
              <a:gd name="connsiteX54" fmla="*/ 1305401 w 2230559"/>
              <a:gd name="connsiteY54" fmla="*/ 1947134 h 1957892"/>
              <a:gd name="connsiteX55" fmla="*/ 1246234 w 2230559"/>
              <a:gd name="connsiteY55" fmla="*/ 1936377 h 1957892"/>
              <a:gd name="connsiteX56" fmla="*/ 1203204 w 2230559"/>
              <a:gd name="connsiteY56" fmla="*/ 1930998 h 1957892"/>
              <a:gd name="connsiteX57" fmla="*/ 1133279 w 2230559"/>
              <a:gd name="connsiteY57" fmla="*/ 1914861 h 1957892"/>
              <a:gd name="connsiteX58" fmla="*/ 1036460 w 2230559"/>
              <a:gd name="connsiteY58" fmla="*/ 1898725 h 1957892"/>
              <a:gd name="connsiteX59" fmla="*/ 885853 w 2230559"/>
              <a:gd name="connsiteY59" fmla="*/ 1861073 h 1957892"/>
              <a:gd name="connsiteX60" fmla="*/ 740625 w 2230559"/>
              <a:gd name="connsiteY60" fmla="*/ 1823421 h 1957892"/>
              <a:gd name="connsiteX61" fmla="*/ 692215 w 2230559"/>
              <a:gd name="connsiteY61" fmla="*/ 1807285 h 1957892"/>
              <a:gd name="connsiteX62" fmla="*/ 579260 w 2230559"/>
              <a:gd name="connsiteY62" fmla="*/ 1780391 h 1957892"/>
              <a:gd name="connsiteX63" fmla="*/ 455547 w 2230559"/>
              <a:gd name="connsiteY63" fmla="*/ 1753497 h 1957892"/>
              <a:gd name="connsiteX64" fmla="*/ 391001 w 2230559"/>
              <a:gd name="connsiteY64" fmla="*/ 1737360 h 1957892"/>
              <a:gd name="connsiteX65" fmla="*/ 272667 w 2230559"/>
              <a:gd name="connsiteY65" fmla="*/ 1710466 h 1957892"/>
              <a:gd name="connsiteX66" fmla="*/ 245773 w 2230559"/>
              <a:gd name="connsiteY66" fmla="*/ 1705087 h 1957892"/>
              <a:gd name="connsiteX67" fmla="*/ 213500 w 2230559"/>
              <a:gd name="connsiteY67" fmla="*/ 1694330 h 1957892"/>
              <a:gd name="connsiteX68" fmla="*/ 159712 w 2230559"/>
              <a:gd name="connsiteY68" fmla="*/ 1667435 h 1957892"/>
              <a:gd name="connsiteX69" fmla="*/ 127439 w 2230559"/>
              <a:gd name="connsiteY69" fmla="*/ 1645920 h 1957892"/>
              <a:gd name="connsiteX70" fmla="*/ 111302 w 2230559"/>
              <a:gd name="connsiteY70" fmla="*/ 1602890 h 1957892"/>
              <a:gd name="connsiteX71" fmla="*/ 95166 w 2230559"/>
              <a:gd name="connsiteY71" fmla="*/ 1575995 h 1957892"/>
              <a:gd name="connsiteX72" fmla="*/ 84408 w 2230559"/>
              <a:gd name="connsiteY72" fmla="*/ 1543722 h 1957892"/>
              <a:gd name="connsiteX73" fmla="*/ 41378 w 2230559"/>
              <a:gd name="connsiteY73" fmla="*/ 1446904 h 1957892"/>
              <a:gd name="connsiteX74" fmla="*/ 30620 w 2230559"/>
              <a:gd name="connsiteY74" fmla="*/ 1430767 h 1957892"/>
              <a:gd name="connsiteX75" fmla="*/ 9105 w 2230559"/>
              <a:gd name="connsiteY75" fmla="*/ 1393115 h 1957892"/>
              <a:gd name="connsiteX76" fmla="*/ 9105 w 2230559"/>
              <a:gd name="connsiteY76" fmla="*/ 1134932 h 1957892"/>
              <a:gd name="connsiteX77" fmla="*/ 25241 w 2230559"/>
              <a:gd name="connsiteY77" fmla="*/ 1059628 h 1957892"/>
              <a:gd name="connsiteX78" fmla="*/ 46756 w 2230559"/>
              <a:gd name="connsiteY78" fmla="*/ 978946 h 1957892"/>
              <a:gd name="connsiteX79" fmla="*/ 68272 w 2230559"/>
              <a:gd name="connsiteY79" fmla="*/ 930537 h 1957892"/>
              <a:gd name="connsiteX80" fmla="*/ 122060 w 2230559"/>
              <a:gd name="connsiteY80" fmla="*/ 839097 h 1957892"/>
              <a:gd name="connsiteX81" fmla="*/ 165091 w 2230559"/>
              <a:gd name="connsiteY81" fmla="*/ 774551 h 1957892"/>
              <a:gd name="connsiteX82" fmla="*/ 186606 w 2230559"/>
              <a:gd name="connsiteY82" fmla="*/ 747657 h 1957892"/>
              <a:gd name="connsiteX83" fmla="*/ 229636 w 2230559"/>
              <a:gd name="connsiteY83" fmla="*/ 693868 h 1957892"/>
              <a:gd name="connsiteX84" fmla="*/ 240394 w 2230559"/>
              <a:gd name="connsiteY84" fmla="*/ 677732 h 1957892"/>
              <a:gd name="connsiteX85" fmla="*/ 283425 w 2230559"/>
              <a:gd name="connsiteY85" fmla="*/ 623944 h 1957892"/>
              <a:gd name="connsiteX86" fmla="*/ 326455 w 2230559"/>
              <a:gd name="connsiteY86" fmla="*/ 586292 h 1957892"/>
              <a:gd name="connsiteX87" fmla="*/ 353349 w 2230559"/>
              <a:gd name="connsiteY87" fmla="*/ 559398 h 1957892"/>
              <a:gd name="connsiteX88" fmla="*/ 369486 w 2230559"/>
              <a:gd name="connsiteY88" fmla="*/ 548640 h 1957892"/>
              <a:gd name="connsiteX89" fmla="*/ 477062 w 2230559"/>
              <a:gd name="connsiteY89" fmla="*/ 494852 h 1957892"/>
              <a:gd name="connsiteX90" fmla="*/ 520093 w 2230559"/>
              <a:gd name="connsiteY90" fmla="*/ 478715 h 1957892"/>
              <a:gd name="connsiteX91" fmla="*/ 568502 w 2230559"/>
              <a:gd name="connsiteY91" fmla="*/ 467958 h 1957892"/>
              <a:gd name="connsiteX92" fmla="*/ 611533 w 2230559"/>
              <a:gd name="connsiteY92" fmla="*/ 446442 h 1957892"/>
              <a:gd name="connsiteX93" fmla="*/ 638427 w 2230559"/>
              <a:gd name="connsiteY93" fmla="*/ 441064 h 1957892"/>
              <a:gd name="connsiteX94" fmla="*/ 654564 w 2230559"/>
              <a:gd name="connsiteY94" fmla="*/ 435685 h 1957892"/>
              <a:gd name="connsiteX95" fmla="*/ 724488 w 2230559"/>
              <a:gd name="connsiteY95" fmla="*/ 392654 h 1957892"/>
              <a:gd name="connsiteX96" fmla="*/ 778276 w 2230559"/>
              <a:gd name="connsiteY96" fmla="*/ 365760 h 1957892"/>
              <a:gd name="connsiteX97" fmla="*/ 837444 w 2230559"/>
              <a:gd name="connsiteY97" fmla="*/ 328108 h 1957892"/>
              <a:gd name="connsiteX98" fmla="*/ 885853 w 2230559"/>
              <a:gd name="connsiteY98" fmla="*/ 311972 h 1957892"/>
              <a:gd name="connsiteX99" fmla="*/ 982672 w 2230559"/>
              <a:gd name="connsiteY99" fmla="*/ 274320 h 1957892"/>
              <a:gd name="connsiteX100" fmla="*/ 1009566 w 2230559"/>
              <a:gd name="connsiteY100" fmla="*/ 263562 h 1957892"/>
              <a:gd name="connsiteX101" fmla="*/ 1031081 w 2230559"/>
              <a:gd name="connsiteY101" fmla="*/ 258184 h 1957892"/>
              <a:gd name="connsiteX102" fmla="*/ 1063354 w 2230559"/>
              <a:gd name="connsiteY102" fmla="*/ 247426 h 1957892"/>
              <a:gd name="connsiteX103" fmla="*/ 1122521 w 2230559"/>
              <a:gd name="connsiteY103" fmla="*/ 242047 h 1957892"/>
              <a:gd name="connsiteX104" fmla="*/ 1144036 w 2230559"/>
              <a:gd name="connsiteY104" fmla="*/ 231290 h 1957892"/>
              <a:gd name="connsiteX105" fmla="*/ 1262371 w 2230559"/>
              <a:gd name="connsiteY105" fmla="*/ 199017 h 1957892"/>
              <a:gd name="connsiteX106" fmla="*/ 1278507 w 2230559"/>
              <a:gd name="connsiteY106" fmla="*/ 193638 h 1957892"/>
              <a:gd name="connsiteX107" fmla="*/ 1300022 w 2230559"/>
              <a:gd name="connsiteY107" fmla="*/ 182880 h 1957892"/>
              <a:gd name="connsiteX108" fmla="*/ 1359189 w 2230559"/>
              <a:gd name="connsiteY108" fmla="*/ 161365 h 1957892"/>
              <a:gd name="connsiteX109" fmla="*/ 1375326 w 2230559"/>
              <a:gd name="connsiteY109" fmla="*/ 150607 h 1957892"/>
              <a:gd name="connsiteX110" fmla="*/ 1423735 w 2230559"/>
              <a:gd name="connsiteY110" fmla="*/ 129092 h 1957892"/>
              <a:gd name="connsiteX111" fmla="*/ 1499039 w 2230559"/>
              <a:gd name="connsiteY111" fmla="*/ 80682 h 1957892"/>
              <a:gd name="connsiteX112" fmla="*/ 1531312 w 2230559"/>
              <a:gd name="connsiteY112" fmla="*/ 59167 h 1957892"/>
              <a:gd name="connsiteX113" fmla="*/ 1585100 w 2230559"/>
              <a:gd name="connsiteY113" fmla="*/ 43031 h 1957892"/>
              <a:gd name="connsiteX114" fmla="*/ 1595858 w 2230559"/>
              <a:gd name="connsiteY114" fmla="*/ 26894 h 1957892"/>
              <a:gd name="connsiteX115" fmla="*/ 1617373 w 2230559"/>
              <a:gd name="connsiteY115" fmla="*/ 21515 h 1957892"/>
              <a:gd name="connsiteX116" fmla="*/ 1633509 w 2230559"/>
              <a:gd name="connsiteY116" fmla="*/ 10758 h 1957892"/>
              <a:gd name="connsiteX117" fmla="*/ 1655025 w 2230559"/>
              <a:gd name="connsiteY117" fmla="*/ 5379 h 1957892"/>
              <a:gd name="connsiteX118" fmla="*/ 1665782 w 2230559"/>
              <a:gd name="connsiteY118" fmla="*/ 0 h 1957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2230559" h="1957892">
                <a:moveTo>
                  <a:pt x="579260" y="279699"/>
                </a:moveTo>
                <a:cubicBezTo>
                  <a:pt x="588225" y="277906"/>
                  <a:pt x="597285" y="276537"/>
                  <a:pt x="606154" y="274320"/>
                </a:cubicBezTo>
                <a:cubicBezTo>
                  <a:pt x="611655" y="272945"/>
                  <a:pt x="616747" y="270129"/>
                  <a:pt x="622291" y="268941"/>
                </a:cubicBezTo>
                <a:cubicBezTo>
                  <a:pt x="641892" y="264741"/>
                  <a:pt x="661857" y="262384"/>
                  <a:pt x="681458" y="258184"/>
                </a:cubicBezTo>
                <a:cubicBezTo>
                  <a:pt x="687002" y="256996"/>
                  <a:pt x="692094" y="254180"/>
                  <a:pt x="697594" y="252805"/>
                </a:cubicBezTo>
                <a:cubicBezTo>
                  <a:pt x="720801" y="247003"/>
                  <a:pt x="744211" y="242047"/>
                  <a:pt x="767519" y="236668"/>
                </a:cubicBezTo>
                <a:cubicBezTo>
                  <a:pt x="846004" y="197427"/>
                  <a:pt x="791793" y="221664"/>
                  <a:pt x="982672" y="199017"/>
                </a:cubicBezTo>
                <a:cubicBezTo>
                  <a:pt x="1106848" y="184284"/>
                  <a:pt x="1170260" y="186533"/>
                  <a:pt x="1305401" y="182880"/>
                </a:cubicBezTo>
                <a:cubicBezTo>
                  <a:pt x="1362775" y="186466"/>
                  <a:pt x="1420236" y="188864"/>
                  <a:pt x="1477524" y="193638"/>
                </a:cubicBezTo>
                <a:cubicBezTo>
                  <a:pt x="1484891" y="194252"/>
                  <a:pt x="1491759" y="197732"/>
                  <a:pt x="1499039" y="199017"/>
                </a:cubicBezTo>
                <a:cubicBezTo>
                  <a:pt x="1522263" y="203115"/>
                  <a:pt x="1545740" y="205676"/>
                  <a:pt x="1568964" y="209774"/>
                </a:cubicBezTo>
                <a:cubicBezTo>
                  <a:pt x="1576244" y="211059"/>
                  <a:pt x="1583206" y="213831"/>
                  <a:pt x="1590479" y="215153"/>
                </a:cubicBezTo>
                <a:cubicBezTo>
                  <a:pt x="1602953" y="217421"/>
                  <a:pt x="1615580" y="218739"/>
                  <a:pt x="1628131" y="220532"/>
                </a:cubicBezTo>
                <a:cubicBezTo>
                  <a:pt x="1679695" y="254910"/>
                  <a:pt x="1591120" y="197622"/>
                  <a:pt x="1730328" y="263562"/>
                </a:cubicBezTo>
                <a:cubicBezTo>
                  <a:pt x="1737203" y="266818"/>
                  <a:pt x="1740460" y="275029"/>
                  <a:pt x="1746465" y="279699"/>
                </a:cubicBezTo>
                <a:cubicBezTo>
                  <a:pt x="1756671" y="287637"/>
                  <a:pt x="1778738" y="301214"/>
                  <a:pt x="1778738" y="301214"/>
                </a:cubicBezTo>
                <a:cubicBezTo>
                  <a:pt x="1811679" y="350630"/>
                  <a:pt x="1766664" y="290257"/>
                  <a:pt x="1805632" y="322730"/>
                </a:cubicBezTo>
                <a:cubicBezTo>
                  <a:pt x="1843837" y="354568"/>
                  <a:pt x="1798529" y="338435"/>
                  <a:pt x="1843284" y="349624"/>
                </a:cubicBezTo>
                <a:cubicBezTo>
                  <a:pt x="1863023" y="379234"/>
                  <a:pt x="1842622" y="355233"/>
                  <a:pt x="1880935" y="376518"/>
                </a:cubicBezTo>
                <a:cubicBezTo>
                  <a:pt x="1926294" y="401717"/>
                  <a:pt x="1875216" y="388115"/>
                  <a:pt x="1934724" y="398033"/>
                </a:cubicBezTo>
                <a:cubicBezTo>
                  <a:pt x="1975999" y="439310"/>
                  <a:pt x="1916246" y="384779"/>
                  <a:pt x="1988512" y="424927"/>
                </a:cubicBezTo>
                <a:cubicBezTo>
                  <a:pt x="1994163" y="428066"/>
                  <a:pt x="1994221" y="437026"/>
                  <a:pt x="1999269" y="441064"/>
                </a:cubicBezTo>
                <a:cubicBezTo>
                  <a:pt x="2003696" y="444606"/>
                  <a:pt x="2010027" y="444649"/>
                  <a:pt x="2015406" y="446442"/>
                </a:cubicBezTo>
                <a:cubicBezTo>
                  <a:pt x="2055487" y="486525"/>
                  <a:pt x="2017654" y="453227"/>
                  <a:pt x="2058436" y="478715"/>
                </a:cubicBezTo>
                <a:cubicBezTo>
                  <a:pt x="2095655" y="501976"/>
                  <a:pt x="2064385" y="489663"/>
                  <a:pt x="2096088" y="500231"/>
                </a:cubicBezTo>
                <a:cubicBezTo>
                  <a:pt x="2101467" y="507403"/>
                  <a:pt x="2105418" y="515912"/>
                  <a:pt x="2112225" y="521746"/>
                </a:cubicBezTo>
                <a:cubicBezTo>
                  <a:pt x="2118313" y="526964"/>
                  <a:pt x="2128070" y="526834"/>
                  <a:pt x="2133740" y="532504"/>
                </a:cubicBezTo>
                <a:cubicBezTo>
                  <a:pt x="2209802" y="608568"/>
                  <a:pt x="2094080" y="517554"/>
                  <a:pt x="2171392" y="575534"/>
                </a:cubicBezTo>
                <a:cubicBezTo>
                  <a:pt x="2176771" y="584499"/>
                  <a:pt x="2181915" y="593608"/>
                  <a:pt x="2187528" y="602428"/>
                </a:cubicBezTo>
                <a:cubicBezTo>
                  <a:pt x="2194469" y="613336"/>
                  <a:pt x="2203694" y="622931"/>
                  <a:pt x="2209044" y="634701"/>
                </a:cubicBezTo>
                <a:cubicBezTo>
                  <a:pt x="2212827" y="643024"/>
                  <a:pt x="2211911" y="652805"/>
                  <a:pt x="2214422" y="661595"/>
                </a:cubicBezTo>
                <a:cubicBezTo>
                  <a:pt x="2219095" y="677950"/>
                  <a:pt x="2225180" y="693868"/>
                  <a:pt x="2230559" y="710005"/>
                </a:cubicBezTo>
                <a:cubicBezTo>
                  <a:pt x="2226973" y="799652"/>
                  <a:pt x="2228409" y="889641"/>
                  <a:pt x="2219801" y="978946"/>
                </a:cubicBezTo>
                <a:cubicBezTo>
                  <a:pt x="2214031" y="1038806"/>
                  <a:pt x="2206545" y="1099396"/>
                  <a:pt x="2187528" y="1156447"/>
                </a:cubicBezTo>
                <a:lnTo>
                  <a:pt x="2160634" y="1237130"/>
                </a:lnTo>
                <a:cubicBezTo>
                  <a:pt x="2155255" y="1253266"/>
                  <a:pt x="2148624" y="1269038"/>
                  <a:pt x="2144498" y="1285539"/>
                </a:cubicBezTo>
                <a:cubicBezTo>
                  <a:pt x="2132346" y="1334147"/>
                  <a:pt x="2146904" y="1275115"/>
                  <a:pt x="2128361" y="1355464"/>
                </a:cubicBezTo>
                <a:cubicBezTo>
                  <a:pt x="2126699" y="1362667"/>
                  <a:pt x="2126288" y="1370367"/>
                  <a:pt x="2122982" y="1376979"/>
                </a:cubicBezTo>
                <a:cubicBezTo>
                  <a:pt x="2083330" y="1456283"/>
                  <a:pt x="2114384" y="1346478"/>
                  <a:pt x="2074573" y="1479177"/>
                </a:cubicBezTo>
                <a:cubicBezTo>
                  <a:pt x="2047081" y="1570812"/>
                  <a:pt x="2069813" y="1500833"/>
                  <a:pt x="2047679" y="1559859"/>
                </a:cubicBezTo>
                <a:cubicBezTo>
                  <a:pt x="2045688" y="1565168"/>
                  <a:pt x="2044533" y="1570784"/>
                  <a:pt x="2042300" y="1575995"/>
                </a:cubicBezTo>
                <a:cubicBezTo>
                  <a:pt x="2039141" y="1583365"/>
                  <a:pt x="2034701" y="1590141"/>
                  <a:pt x="2031542" y="1597511"/>
                </a:cubicBezTo>
                <a:cubicBezTo>
                  <a:pt x="2029309" y="1602722"/>
                  <a:pt x="2028699" y="1608576"/>
                  <a:pt x="2026164" y="1613647"/>
                </a:cubicBezTo>
                <a:cubicBezTo>
                  <a:pt x="2014325" y="1637325"/>
                  <a:pt x="2000351" y="1659894"/>
                  <a:pt x="1988512" y="1683572"/>
                </a:cubicBezTo>
                <a:cubicBezTo>
                  <a:pt x="1985976" y="1688643"/>
                  <a:pt x="1985669" y="1694637"/>
                  <a:pt x="1983133" y="1699708"/>
                </a:cubicBezTo>
                <a:cubicBezTo>
                  <a:pt x="1977424" y="1711126"/>
                  <a:pt x="1956139" y="1736141"/>
                  <a:pt x="1950860" y="1742739"/>
                </a:cubicBezTo>
                <a:cubicBezTo>
                  <a:pt x="1949067" y="1748118"/>
                  <a:pt x="1948486" y="1754067"/>
                  <a:pt x="1945481" y="1758875"/>
                </a:cubicBezTo>
                <a:cubicBezTo>
                  <a:pt x="1926761" y="1788827"/>
                  <a:pt x="1882964" y="1823139"/>
                  <a:pt x="1864799" y="1844937"/>
                </a:cubicBezTo>
                <a:cubicBezTo>
                  <a:pt x="1832166" y="1884097"/>
                  <a:pt x="1849108" y="1868808"/>
                  <a:pt x="1816389" y="1893346"/>
                </a:cubicBezTo>
                <a:cubicBezTo>
                  <a:pt x="1812803" y="1898725"/>
                  <a:pt x="1810598" y="1905344"/>
                  <a:pt x="1805632" y="1909482"/>
                </a:cubicBezTo>
                <a:cubicBezTo>
                  <a:pt x="1789295" y="1923096"/>
                  <a:pt x="1781025" y="1918710"/>
                  <a:pt x="1762601" y="1925619"/>
                </a:cubicBezTo>
                <a:cubicBezTo>
                  <a:pt x="1755093" y="1928435"/>
                  <a:pt x="1748766" y="1934073"/>
                  <a:pt x="1741086" y="1936377"/>
                </a:cubicBezTo>
                <a:cubicBezTo>
                  <a:pt x="1730640" y="1939511"/>
                  <a:pt x="1719440" y="1939303"/>
                  <a:pt x="1708813" y="1941755"/>
                </a:cubicBezTo>
                <a:cubicBezTo>
                  <a:pt x="1630472" y="1959833"/>
                  <a:pt x="1713781" y="1947185"/>
                  <a:pt x="1628131" y="1957892"/>
                </a:cubicBezTo>
                <a:cubicBezTo>
                  <a:pt x="1520554" y="1954306"/>
                  <a:pt x="1412867" y="1953188"/>
                  <a:pt x="1305401" y="1947134"/>
                </a:cubicBezTo>
                <a:cubicBezTo>
                  <a:pt x="1285387" y="1946006"/>
                  <a:pt x="1266034" y="1939503"/>
                  <a:pt x="1246234" y="1936377"/>
                </a:cubicBezTo>
                <a:cubicBezTo>
                  <a:pt x="1231956" y="1934123"/>
                  <a:pt x="1217547" y="1932791"/>
                  <a:pt x="1203204" y="1930998"/>
                </a:cubicBezTo>
                <a:cubicBezTo>
                  <a:pt x="1164236" y="1911514"/>
                  <a:pt x="1195591" y="1924092"/>
                  <a:pt x="1133279" y="1914861"/>
                </a:cubicBezTo>
                <a:cubicBezTo>
                  <a:pt x="1100914" y="1910066"/>
                  <a:pt x="1068733" y="1904104"/>
                  <a:pt x="1036460" y="1898725"/>
                </a:cubicBezTo>
                <a:cubicBezTo>
                  <a:pt x="957063" y="1853356"/>
                  <a:pt x="1036068" y="1892368"/>
                  <a:pt x="885853" y="1861073"/>
                </a:cubicBezTo>
                <a:cubicBezTo>
                  <a:pt x="836894" y="1850873"/>
                  <a:pt x="788810" y="1836806"/>
                  <a:pt x="740625" y="1823421"/>
                </a:cubicBezTo>
                <a:cubicBezTo>
                  <a:pt x="724236" y="1818869"/>
                  <a:pt x="708650" y="1811668"/>
                  <a:pt x="692215" y="1807285"/>
                </a:cubicBezTo>
                <a:cubicBezTo>
                  <a:pt x="654818" y="1797313"/>
                  <a:pt x="579260" y="1780391"/>
                  <a:pt x="579260" y="1780391"/>
                </a:cubicBezTo>
                <a:cubicBezTo>
                  <a:pt x="498799" y="1740159"/>
                  <a:pt x="574621" y="1771137"/>
                  <a:pt x="455547" y="1753497"/>
                </a:cubicBezTo>
                <a:cubicBezTo>
                  <a:pt x="433609" y="1750247"/>
                  <a:pt x="412589" y="1742440"/>
                  <a:pt x="391001" y="1737360"/>
                </a:cubicBezTo>
                <a:cubicBezTo>
                  <a:pt x="351626" y="1728095"/>
                  <a:pt x="312332" y="1718399"/>
                  <a:pt x="272667" y="1710466"/>
                </a:cubicBezTo>
                <a:cubicBezTo>
                  <a:pt x="263702" y="1708673"/>
                  <a:pt x="254593" y="1707492"/>
                  <a:pt x="245773" y="1705087"/>
                </a:cubicBezTo>
                <a:cubicBezTo>
                  <a:pt x="234833" y="1702103"/>
                  <a:pt x="224157" y="1698205"/>
                  <a:pt x="213500" y="1694330"/>
                </a:cubicBezTo>
                <a:cubicBezTo>
                  <a:pt x="192955" y="1686859"/>
                  <a:pt x="177500" y="1680776"/>
                  <a:pt x="159712" y="1667435"/>
                </a:cubicBezTo>
                <a:cubicBezTo>
                  <a:pt x="127480" y="1643261"/>
                  <a:pt x="159799" y="1656707"/>
                  <a:pt x="127439" y="1645920"/>
                </a:cubicBezTo>
                <a:cubicBezTo>
                  <a:pt x="99863" y="1604558"/>
                  <a:pt x="134562" y="1661040"/>
                  <a:pt x="111302" y="1602890"/>
                </a:cubicBezTo>
                <a:cubicBezTo>
                  <a:pt x="107419" y="1593183"/>
                  <a:pt x="99492" y="1585513"/>
                  <a:pt x="95166" y="1575995"/>
                </a:cubicBezTo>
                <a:cubicBezTo>
                  <a:pt x="90474" y="1565672"/>
                  <a:pt x="88619" y="1554251"/>
                  <a:pt x="84408" y="1543722"/>
                </a:cubicBezTo>
                <a:cubicBezTo>
                  <a:pt x="68669" y="1504373"/>
                  <a:pt x="65595" y="1495337"/>
                  <a:pt x="41378" y="1446904"/>
                </a:cubicBezTo>
                <a:cubicBezTo>
                  <a:pt x="38487" y="1441122"/>
                  <a:pt x="33511" y="1436549"/>
                  <a:pt x="30620" y="1430767"/>
                </a:cubicBezTo>
                <a:cubicBezTo>
                  <a:pt x="10084" y="1389696"/>
                  <a:pt x="48127" y="1445147"/>
                  <a:pt x="9105" y="1393115"/>
                </a:cubicBezTo>
                <a:cubicBezTo>
                  <a:pt x="-6183" y="1286103"/>
                  <a:pt x="573" y="1348231"/>
                  <a:pt x="9105" y="1134932"/>
                </a:cubicBezTo>
                <a:cubicBezTo>
                  <a:pt x="10967" y="1088385"/>
                  <a:pt x="11180" y="1094782"/>
                  <a:pt x="25241" y="1059628"/>
                </a:cubicBezTo>
                <a:cubicBezTo>
                  <a:pt x="35738" y="965156"/>
                  <a:pt x="20552" y="1051009"/>
                  <a:pt x="46756" y="978946"/>
                </a:cubicBezTo>
                <a:cubicBezTo>
                  <a:pt x="65227" y="928151"/>
                  <a:pt x="35536" y="974183"/>
                  <a:pt x="68272" y="930537"/>
                </a:cubicBezTo>
                <a:cubicBezTo>
                  <a:pt x="88666" y="869351"/>
                  <a:pt x="68218" y="919859"/>
                  <a:pt x="122060" y="839097"/>
                </a:cubicBezTo>
                <a:lnTo>
                  <a:pt x="165091" y="774551"/>
                </a:lnTo>
                <a:cubicBezTo>
                  <a:pt x="176577" y="740086"/>
                  <a:pt x="161118" y="775463"/>
                  <a:pt x="186606" y="747657"/>
                </a:cubicBezTo>
                <a:cubicBezTo>
                  <a:pt x="202121" y="730731"/>
                  <a:pt x="215637" y="712067"/>
                  <a:pt x="229636" y="693868"/>
                </a:cubicBezTo>
                <a:cubicBezTo>
                  <a:pt x="233577" y="688744"/>
                  <a:pt x="236452" y="682856"/>
                  <a:pt x="240394" y="677732"/>
                </a:cubicBezTo>
                <a:cubicBezTo>
                  <a:pt x="254394" y="659533"/>
                  <a:pt x="268594" y="641472"/>
                  <a:pt x="283425" y="623944"/>
                </a:cubicBezTo>
                <a:cubicBezTo>
                  <a:pt x="299756" y="604643"/>
                  <a:pt x="305578" y="605082"/>
                  <a:pt x="326455" y="586292"/>
                </a:cubicBezTo>
                <a:cubicBezTo>
                  <a:pt x="335878" y="577811"/>
                  <a:pt x="343808" y="567746"/>
                  <a:pt x="353349" y="559398"/>
                </a:cubicBezTo>
                <a:cubicBezTo>
                  <a:pt x="358214" y="555141"/>
                  <a:pt x="363754" y="551630"/>
                  <a:pt x="369486" y="548640"/>
                </a:cubicBezTo>
                <a:cubicBezTo>
                  <a:pt x="405030" y="530095"/>
                  <a:pt x="440919" y="512201"/>
                  <a:pt x="477062" y="494852"/>
                </a:cubicBezTo>
                <a:cubicBezTo>
                  <a:pt x="482428" y="492276"/>
                  <a:pt x="510530" y="481106"/>
                  <a:pt x="520093" y="478715"/>
                </a:cubicBezTo>
                <a:cubicBezTo>
                  <a:pt x="564469" y="467622"/>
                  <a:pt x="529843" y="479004"/>
                  <a:pt x="568502" y="467958"/>
                </a:cubicBezTo>
                <a:cubicBezTo>
                  <a:pt x="613848" y="455002"/>
                  <a:pt x="544208" y="473372"/>
                  <a:pt x="611533" y="446442"/>
                </a:cubicBezTo>
                <a:cubicBezTo>
                  <a:pt x="620021" y="443047"/>
                  <a:pt x="629558" y="443281"/>
                  <a:pt x="638427" y="441064"/>
                </a:cubicBezTo>
                <a:cubicBezTo>
                  <a:pt x="643928" y="439689"/>
                  <a:pt x="649185" y="437478"/>
                  <a:pt x="654564" y="435685"/>
                </a:cubicBezTo>
                <a:cubicBezTo>
                  <a:pt x="677093" y="420665"/>
                  <a:pt x="700748" y="404524"/>
                  <a:pt x="724488" y="392654"/>
                </a:cubicBezTo>
                <a:cubicBezTo>
                  <a:pt x="742417" y="383689"/>
                  <a:pt x="760872" y="375705"/>
                  <a:pt x="778276" y="365760"/>
                </a:cubicBezTo>
                <a:cubicBezTo>
                  <a:pt x="798573" y="354162"/>
                  <a:pt x="816535" y="338563"/>
                  <a:pt x="837444" y="328108"/>
                </a:cubicBezTo>
                <a:cubicBezTo>
                  <a:pt x="852657" y="320501"/>
                  <a:pt x="869903" y="317880"/>
                  <a:pt x="885853" y="311972"/>
                </a:cubicBezTo>
                <a:cubicBezTo>
                  <a:pt x="918325" y="299945"/>
                  <a:pt x="950425" y="286938"/>
                  <a:pt x="982672" y="274320"/>
                </a:cubicBezTo>
                <a:cubicBezTo>
                  <a:pt x="991663" y="270802"/>
                  <a:pt x="1000199" y="265903"/>
                  <a:pt x="1009566" y="263562"/>
                </a:cubicBezTo>
                <a:cubicBezTo>
                  <a:pt x="1016738" y="261769"/>
                  <a:pt x="1024000" y="260308"/>
                  <a:pt x="1031081" y="258184"/>
                </a:cubicBezTo>
                <a:cubicBezTo>
                  <a:pt x="1041942" y="254926"/>
                  <a:pt x="1052187" y="249397"/>
                  <a:pt x="1063354" y="247426"/>
                </a:cubicBezTo>
                <a:cubicBezTo>
                  <a:pt x="1082856" y="243984"/>
                  <a:pt x="1102799" y="243840"/>
                  <a:pt x="1122521" y="242047"/>
                </a:cubicBezTo>
                <a:cubicBezTo>
                  <a:pt x="1129693" y="238461"/>
                  <a:pt x="1136372" y="233648"/>
                  <a:pt x="1144036" y="231290"/>
                </a:cubicBezTo>
                <a:cubicBezTo>
                  <a:pt x="1183114" y="219266"/>
                  <a:pt x="1223000" y="210041"/>
                  <a:pt x="1262371" y="199017"/>
                </a:cubicBezTo>
                <a:cubicBezTo>
                  <a:pt x="1267831" y="197488"/>
                  <a:pt x="1273296" y="195871"/>
                  <a:pt x="1278507" y="193638"/>
                </a:cubicBezTo>
                <a:cubicBezTo>
                  <a:pt x="1285877" y="190479"/>
                  <a:pt x="1292577" y="185858"/>
                  <a:pt x="1300022" y="182880"/>
                </a:cubicBezTo>
                <a:cubicBezTo>
                  <a:pt x="1319507" y="175086"/>
                  <a:pt x="1339900" y="169632"/>
                  <a:pt x="1359189" y="161365"/>
                </a:cubicBezTo>
                <a:cubicBezTo>
                  <a:pt x="1365131" y="158818"/>
                  <a:pt x="1369675" y="153747"/>
                  <a:pt x="1375326" y="150607"/>
                </a:cubicBezTo>
                <a:cubicBezTo>
                  <a:pt x="1403332" y="135048"/>
                  <a:pt x="1400591" y="136807"/>
                  <a:pt x="1423735" y="129092"/>
                </a:cubicBezTo>
                <a:cubicBezTo>
                  <a:pt x="1493813" y="69026"/>
                  <a:pt x="1427972" y="118949"/>
                  <a:pt x="1499039" y="80682"/>
                </a:cubicBezTo>
                <a:cubicBezTo>
                  <a:pt x="1510423" y="74552"/>
                  <a:pt x="1519748" y="64949"/>
                  <a:pt x="1531312" y="59167"/>
                </a:cubicBezTo>
                <a:cubicBezTo>
                  <a:pt x="1544404" y="52621"/>
                  <a:pt x="1569661" y="46891"/>
                  <a:pt x="1585100" y="43031"/>
                </a:cubicBezTo>
                <a:cubicBezTo>
                  <a:pt x="1588686" y="37652"/>
                  <a:pt x="1590479" y="30480"/>
                  <a:pt x="1595858" y="26894"/>
                </a:cubicBezTo>
                <a:cubicBezTo>
                  <a:pt x="1602009" y="22793"/>
                  <a:pt x="1610578" y="24427"/>
                  <a:pt x="1617373" y="21515"/>
                </a:cubicBezTo>
                <a:cubicBezTo>
                  <a:pt x="1623315" y="18969"/>
                  <a:pt x="1627567" y="13304"/>
                  <a:pt x="1633509" y="10758"/>
                </a:cubicBezTo>
                <a:cubicBezTo>
                  <a:pt x="1640304" y="7846"/>
                  <a:pt x="1648012" y="7717"/>
                  <a:pt x="1655025" y="5379"/>
                </a:cubicBezTo>
                <a:cubicBezTo>
                  <a:pt x="1658828" y="4111"/>
                  <a:pt x="1662196" y="1793"/>
                  <a:pt x="1665782" y="0"/>
                </a:cubicBez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5AB1B4ED-F16E-4B64-8239-9766E17566F3}"/>
              </a:ext>
            </a:extLst>
          </p:cNvPr>
          <p:cNvSpPr/>
          <p:nvPr/>
        </p:nvSpPr>
        <p:spPr>
          <a:xfrm rot="9157123">
            <a:off x="3161752" y="3660050"/>
            <a:ext cx="3034414" cy="2890701"/>
          </a:xfrm>
          <a:custGeom>
            <a:avLst/>
            <a:gdLst>
              <a:gd name="connsiteX0" fmla="*/ 579260 w 2230559"/>
              <a:gd name="connsiteY0" fmla="*/ 279699 h 1957892"/>
              <a:gd name="connsiteX1" fmla="*/ 606154 w 2230559"/>
              <a:gd name="connsiteY1" fmla="*/ 274320 h 1957892"/>
              <a:gd name="connsiteX2" fmla="*/ 622291 w 2230559"/>
              <a:gd name="connsiteY2" fmla="*/ 268941 h 1957892"/>
              <a:gd name="connsiteX3" fmla="*/ 681458 w 2230559"/>
              <a:gd name="connsiteY3" fmla="*/ 258184 h 1957892"/>
              <a:gd name="connsiteX4" fmla="*/ 697594 w 2230559"/>
              <a:gd name="connsiteY4" fmla="*/ 252805 h 1957892"/>
              <a:gd name="connsiteX5" fmla="*/ 767519 w 2230559"/>
              <a:gd name="connsiteY5" fmla="*/ 236668 h 1957892"/>
              <a:gd name="connsiteX6" fmla="*/ 982672 w 2230559"/>
              <a:gd name="connsiteY6" fmla="*/ 199017 h 1957892"/>
              <a:gd name="connsiteX7" fmla="*/ 1305401 w 2230559"/>
              <a:gd name="connsiteY7" fmla="*/ 182880 h 1957892"/>
              <a:gd name="connsiteX8" fmla="*/ 1477524 w 2230559"/>
              <a:gd name="connsiteY8" fmla="*/ 193638 h 1957892"/>
              <a:gd name="connsiteX9" fmla="*/ 1499039 w 2230559"/>
              <a:gd name="connsiteY9" fmla="*/ 199017 h 1957892"/>
              <a:gd name="connsiteX10" fmla="*/ 1568964 w 2230559"/>
              <a:gd name="connsiteY10" fmla="*/ 209774 h 1957892"/>
              <a:gd name="connsiteX11" fmla="*/ 1590479 w 2230559"/>
              <a:gd name="connsiteY11" fmla="*/ 215153 h 1957892"/>
              <a:gd name="connsiteX12" fmla="*/ 1628131 w 2230559"/>
              <a:gd name="connsiteY12" fmla="*/ 220532 h 1957892"/>
              <a:gd name="connsiteX13" fmla="*/ 1730328 w 2230559"/>
              <a:gd name="connsiteY13" fmla="*/ 263562 h 1957892"/>
              <a:gd name="connsiteX14" fmla="*/ 1746465 w 2230559"/>
              <a:gd name="connsiteY14" fmla="*/ 279699 h 1957892"/>
              <a:gd name="connsiteX15" fmla="*/ 1778738 w 2230559"/>
              <a:gd name="connsiteY15" fmla="*/ 301214 h 1957892"/>
              <a:gd name="connsiteX16" fmla="*/ 1805632 w 2230559"/>
              <a:gd name="connsiteY16" fmla="*/ 322730 h 1957892"/>
              <a:gd name="connsiteX17" fmla="*/ 1843284 w 2230559"/>
              <a:gd name="connsiteY17" fmla="*/ 349624 h 1957892"/>
              <a:gd name="connsiteX18" fmla="*/ 1880935 w 2230559"/>
              <a:gd name="connsiteY18" fmla="*/ 376518 h 1957892"/>
              <a:gd name="connsiteX19" fmla="*/ 1934724 w 2230559"/>
              <a:gd name="connsiteY19" fmla="*/ 398033 h 1957892"/>
              <a:gd name="connsiteX20" fmla="*/ 1988512 w 2230559"/>
              <a:gd name="connsiteY20" fmla="*/ 424927 h 1957892"/>
              <a:gd name="connsiteX21" fmla="*/ 1999269 w 2230559"/>
              <a:gd name="connsiteY21" fmla="*/ 441064 h 1957892"/>
              <a:gd name="connsiteX22" fmla="*/ 2015406 w 2230559"/>
              <a:gd name="connsiteY22" fmla="*/ 446442 h 1957892"/>
              <a:gd name="connsiteX23" fmla="*/ 2058436 w 2230559"/>
              <a:gd name="connsiteY23" fmla="*/ 478715 h 1957892"/>
              <a:gd name="connsiteX24" fmla="*/ 2096088 w 2230559"/>
              <a:gd name="connsiteY24" fmla="*/ 500231 h 1957892"/>
              <a:gd name="connsiteX25" fmla="*/ 2112225 w 2230559"/>
              <a:gd name="connsiteY25" fmla="*/ 521746 h 1957892"/>
              <a:gd name="connsiteX26" fmla="*/ 2133740 w 2230559"/>
              <a:gd name="connsiteY26" fmla="*/ 532504 h 1957892"/>
              <a:gd name="connsiteX27" fmla="*/ 2171392 w 2230559"/>
              <a:gd name="connsiteY27" fmla="*/ 575534 h 1957892"/>
              <a:gd name="connsiteX28" fmla="*/ 2187528 w 2230559"/>
              <a:gd name="connsiteY28" fmla="*/ 602428 h 1957892"/>
              <a:gd name="connsiteX29" fmla="*/ 2209044 w 2230559"/>
              <a:gd name="connsiteY29" fmla="*/ 634701 h 1957892"/>
              <a:gd name="connsiteX30" fmla="*/ 2214422 w 2230559"/>
              <a:gd name="connsiteY30" fmla="*/ 661595 h 1957892"/>
              <a:gd name="connsiteX31" fmla="*/ 2230559 w 2230559"/>
              <a:gd name="connsiteY31" fmla="*/ 710005 h 1957892"/>
              <a:gd name="connsiteX32" fmla="*/ 2219801 w 2230559"/>
              <a:gd name="connsiteY32" fmla="*/ 978946 h 1957892"/>
              <a:gd name="connsiteX33" fmla="*/ 2187528 w 2230559"/>
              <a:gd name="connsiteY33" fmla="*/ 1156447 h 1957892"/>
              <a:gd name="connsiteX34" fmla="*/ 2160634 w 2230559"/>
              <a:gd name="connsiteY34" fmla="*/ 1237130 h 1957892"/>
              <a:gd name="connsiteX35" fmla="*/ 2144498 w 2230559"/>
              <a:gd name="connsiteY35" fmla="*/ 1285539 h 1957892"/>
              <a:gd name="connsiteX36" fmla="*/ 2128361 w 2230559"/>
              <a:gd name="connsiteY36" fmla="*/ 1355464 h 1957892"/>
              <a:gd name="connsiteX37" fmla="*/ 2122982 w 2230559"/>
              <a:gd name="connsiteY37" fmla="*/ 1376979 h 1957892"/>
              <a:gd name="connsiteX38" fmla="*/ 2074573 w 2230559"/>
              <a:gd name="connsiteY38" fmla="*/ 1479177 h 1957892"/>
              <a:gd name="connsiteX39" fmla="*/ 2047679 w 2230559"/>
              <a:gd name="connsiteY39" fmla="*/ 1559859 h 1957892"/>
              <a:gd name="connsiteX40" fmla="*/ 2042300 w 2230559"/>
              <a:gd name="connsiteY40" fmla="*/ 1575995 h 1957892"/>
              <a:gd name="connsiteX41" fmla="*/ 2031542 w 2230559"/>
              <a:gd name="connsiteY41" fmla="*/ 1597511 h 1957892"/>
              <a:gd name="connsiteX42" fmla="*/ 2026164 w 2230559"/>
              <a:gd name="connsiteY42" fmla="*/ 1613647 h 1957892"/>
              <a:gd name="connsiteX43" fmla="*/ 1988512 w 2230559"/>
              <a:gd name="connsiteY43" fmla="*/ 1683572 h 1957892"/>
              <a:gd name="connsiteX44" fmla="*/ 1983133 w 2230559"/>
              <a:gd name="connsiteY44" fmla="*/ 1699708 h 1957892"/>
              <a:gd name="connsiteX45" fmla="*/ 1950860 w 2230559"/>
              <a:gd name="connsiteY45" fmla="*/ 1742739 h 1957892"/>
              <a:gd name="connsiteX46" fmla="*/ 1945481 w 2230559"/>
              <a:gd name="connsiteY46" fmla="*/ 1758875 h 1957892"/>
              <a:gd name="connsiteX47" fmla="*/ 1864799 w 2230559"/>
              <a:gd name="connsiteY47" fmla="*/ 1844937 h 1957892"/>
              <a:gd name="connsiteX48" fmla="*/ 1816389 w 2230559"/>
              <a:gd name="connsiteY48" fmla="*/ 1893346 h 1957892"/>
              <a:gd name="connsiteX49" fmla="*/ 1805632 w 2230559"/>
              <a:gd name="connsiteY49" fmla="*/ 1909482 h 1957892"/>
              <a:gd name="connsiteX50" fmla="*/ 1762601 w 2230559"/>
              <a:gd name="connsiteY50" fmla="*/ 1925619 h 1957892"/>
              <a:gd name="connsiteX51" fmla="*/ 1741086 w 2230559"/>
              <a:gd name="connsiteY51" fmla="*/ 1936377 h 1957892"/>
              <a:gd name="connsiteX52" fmla="*/ 1708813 w 2230559"/>
              <a:gd name="connsiteY52" fmla="*/ 1941755 h 1957892"/>
              <a:gd name="connsiteX53" fmla="*/ 1628131 w 2230559"/>
              <a:gd name="connsiteY53" fmla="*/ 1957892 h 1957892"/>
              <a:gd name="connsiteX54" fmla="*/ 1305401 w 2230559"/>
              <a:gd name="connsiteY54" fmla="*/ 1947134 h 1957892"/>
              <a:gd name="connsiteX55" fmla="*/ 1246234 w 2230559"/>
              <a:gd name="connsiteY55" fmla="*/ 1936377 h 1957892"/>
              <a:gd name="connsiteX56" fmla="*/ 1203204 w 2230559"/>
              <a:gd name="connsiteY56" fmla="*/ 1930998 h 1957892"/>
              <a:gd name="connsiteX57" fmla="*/ 1133279 w 2230559"/>
              <a:gd name="connsiteY57" fmla="*/ 1914861 h 1957892"/>
              <a:gd name="connsiteX58" fmla="*/ 1036460 w 2230559"/>
              <a:gd name="connsiteY58" fmla="*/ 1898725 h 1957892"/>
              <a:gd name="connsiteX59" fmla="*/ 885853 w 2230559"/>
              <a:gd name="connsiteY59" fmla="*/ 1861073 h 1957892"/>
              <a:gd name="connsiteX60" fmla="*/ 740625 w 2230559"/>
              <a:gd name="connsiteY60" fmla="*/ 1823421 h 1957892"/>
              <a:gd name="connsiteX61" fmla="*/ 692215 w 2230559"/>
              <a:gd name="connsiteY61" fmla="*/ 1807285 h 1957892"/>
              <a:gd name="connsiteX62" fmla="*/ 579260 w 2230559"/>
              <a:gd name="connsiteY62" fmla="*/ 1780391 h 1957892"/>
              <a:gd name="connsiteX63" fmla="*/ 455547 w 2230559"/>
              <a:gd name="connsiteY63" fmla="*/ 1753497 h 1957892"/>
              <a:gd name="connsiteX64" fmla="*/ 391001 w 2230559"/>
              <a:gd name="connsiteY64" fmla="*/ 1737360 h 1957892"/>
              <a:gd name="connsiteX65" fmla="*/ 272667 w 2230559"/>
              <a:gd name="connsiteY65" fmla="*/ 1710466 h 1957892"/>
              <a:gd name="connsiteX66" fmla="*/ 245773 w 2230559"/>
              <a:gd name="connsiteY66" fmla="*/ 1705087 h 1957892"/>
              <a:gd name="connsiteX67" fmla="*/ 213500 w 2230559"/>
              <a:gd name="connsiteY67" fmla="*/ 1694330 h 1957892"/>
              <a:gd name="connsiteX68" fmla="*/ 159712 w 2230559"/>
              <a:gd name="connsiteY68" fmla="*/ 1667435 h 1957892"/>
              <a:gd name="connsiteX69" fmla="*/ 127439 w 2230559"/>
              <a:gd name="connsiteY69" fmla="*/ 1645920 h 1957892"/>
              <a:gd name="connsiteX70" fmla="*/ 111302 w 2230559"/>
              <a:gd name="connsiteY70" fmla="*/ 1602890 h 1957892"/>
              <a:gd name="connsiteX71" fmla="*/ 95166 w 2230559"/>
              <a:gd name="connsiteY71" fmla="*/ 1575995 h 1957892"/>
              <a:gd name="connsiteX72" fmla="*/ 84408 w 2230559"/>
              <a:gd name="connsiteY72" fmla="*/ 1543722 h 1957892"/>
              <a:gd name="connsiteX73" fmla="*/ 41378 w 2230559"/>
              <a:gd name="connsiteY73" fmla="*/ 1446904 h 1957892"/>
              <a:gd name="connsiteX74" fmla="*/ 30620 w 2230559"/>
              <a:gd name="connsiteY74" fmla="*/ 1430767 h 1957892"/>
              <a:gd name="connsiteX75" fmla="*/ 9105 w 2230559"/>
              <a:gd name="connsiteY75" fmla="*/ 1393115 h 1957892"/>
              <a:gd name="connsiteX76" fmla="*/ 9105 w 2230559"/>
              <a:gd name="connsiteY76" fmla="*/ 1134932 h 1957892"/>
              <a:gd name="connsiteX77" fmla="*/ 25241 w 2230559"/>
              <a:gd name="connsiteY77" fmla="*/ 1059628 h 1957892"/>
              <a:gd name="connsiteX78" fmla="*/ 46756 w 2230559"/>
              <a:gd name="connsiteY78" fmla="*/ 978946 h 1957892"/>
              <a:gd name="connsiteX79" fmla="*/ 68272 w 2230559"/>
              <a:gd name="connsiteY79" fmla="*/ 930537 h 1957892"/>
              <a:gd name="connsiteX80" fmla="*/ 122060 w 2230559"/>
              <a:gd name="connsiteY80" fmla="*/ 839097 h 1957892"/>
              <a:gd name="connsiteX81" fmla="*/ 165091 w 2230559"/>
              <a:gd name="connsiteY81" fmla="*/ 774551 h 1957892"/>
              <a:gd name="connsiteX82" fmla="*/ 186606 w 2230559"/>
              <a:gd name="connsiteY82" fmla="*/ 747657 h 1957892"/>
              <a:gd name="connsiteX83" fmla="*/ 229636 w 2230559"/>
              <a:gd name="connsiteY83" fmla="*/ 693868 h 1957892"/>
              <a:gd name="connsiteX84" fmla="*/ 240394 w 2230559"/>
              <a:gd name="connsiteY84" fmla="*/ 677732 h 1957892"/>
              <a:gd name="connsiteX85" fmla="*/ 283425 w 2230559"/>
              <a:gd name="connsiteY85" fmla="*/ 623944 h 1957892"/>
              <a:gd name="connsiteX86" fmla="*/ 326455 w 2230559"/>
              <a:gd name="connsiteY86" fmla="*/ 586292 h 1957892"/>
              <a:gd name="connsiteX87" fmla="*/ 353349 w 2230559"/>
              <a:gd name="connsiteY87" fmla="*/ 559398 h 1957892"/>
              <a:gd name="connsiteX88" fmla="*/ 369486 w 2230559"/>
              <a:gd name="connsiteY88" fmla="*/ 548640 h 1957892"/>
              <a:gd name="connsiteX89" fmla="*/ 477062 w 2230559"/>
              <a:gd name="connsiteY89" fmla="*/ 494852 h 1957892"/>
              <a:gd name="connsiteX90" fmla="*/ 520093 w 2230559"/>
              <a:gd name="connsiteY90" fmla="*/ 478715 h 1957892"/>
              <a:gd name="connsiteX91" fmla="*/ 568502 w 2230559"/>
              <a:gd name="connsiteY91" fmla="*/ 467958 h 1957892"/>
              <a:gd name="connsiteX92" fmla="*/ 611533 w 2230559"/>
              <a:gd name="connsiteY92" fmla="*/ 446442 h 1957892"/>
              <a:gd name="connsiteX93" fmla="*/ 638427 w 2230559"/>
              <a:gd name="connsiteY93" fmla="*/ 441064 h 1957892"/>
              <a:gd name="connsiteX94" fmla="*/ 654564 w 2230559"/>
              <a:gd name="connsiteY94" fmla="*/ 435685 h 1957892"/>
              <a:gd name="connsiteX95" fmla="*/ 724488 w 2230559"/>
              <a:gd name="connsiteY95" fmla="*/ 392654 h 1957892"/>
              <a:gd name="connsiteX96" fmla="*/ 778276 w 2230559"/>
              <a:gd name="connsiteY96" fmla="*/ 365760 h 1957892"/>
              <a:gd name="connsiteX97" fmla="*/ 837444 w 2230559"/>
              <a:gd name="connsiteY97" fmla="*/ 328108 h 1957892"/>
              <a:gd name="connsiteX98" fmla="*/ 885853 w 2230559"/>
              <a:gd name="connsiteY98" fmla="*/ 311972 h 1957892"/>
              <a:gd name="connsiteX99" fmla="*/ 982672 w 2230559"/>
              <a:gd name="connsiteY99" fmla="*/ 274320 h 1957892"/>
              <a:gd name="connsiteX100" fmla="*/ 1009566 w 2230559"/>
              <a:gd name="connsiteY100" fmla="*/ 263562 h 1957892"/>
              <a:gd name="connsiteX101" fmla="*/ 1031081 w 2230559"/>
              <a:gd name="connsiteY101" fmla="*/ 258184 h 1957892"/>
              <a:gd name="connsiteX102" fmla="*/ 1063354 w 2230559"/>
              <a:gd name="connsiteY102" fmla="*/ 247426 h 1957892"/>
              <a:gd name="connsiteX103" fmla="*/ 1122521 w 2230559"/>
              <a:gd name="connsiteY103" fmla="*/ 242047 h 1957892"/>
              <a:gd name="connsiteX104" fmla="*/ 1144036 w 2230559"/>
              <a:gd name="connsiteY104" fmla="*/ 231290 h 1957892"/>
              <a:gd name="connsiteX105" fmla="*/ 1262371 w 2230559"/>
              <a:gd name="connsiteY105" fmla="*/ 199017 h 1957892"/>
              <a:gd name="connsiteX106" fmla="*/ 1278507 w 2230559"/>
              <a:gd name="connsiteY106" fmla="*/ 193638 h 1957892"/>
              <a:gd name="connsiteX107" fmla="*/ 1300022 w 2230559"/>
              <a:gd name="connsiteY107" fmla="*/ 182880 h 1957892"/>
              <a:gd name="connsiteX108" fmla="*/ 1359189 w 2230559"/>
              <a:gd name="connsiteY108" fmla="*/ 161365 h 1957892"/>
              <a:gd name="connsiteX109" fmla="*/ 1375326 w 2230559"/>
              <a:gd name="connsiteY109" fmla="*/ 150607 h 1957892"/>
              <a:gd name="connsiteX110" fmla="*/ 1423735 w 2230559"/>
              <a:gd name="connsiteY110" fmla="*/ 129092 h 1957892"/>
              <a:gd name="connsiteX111" fmla="*/ 1499039 w 2230559"/>
              <a:gd name="connsiteY111" fmla="*/ 80682 h 1957892"/>
              <a:gd name="connsiteX112" fmla="*/ 1531312 w 2230559"/>
              <a:gd name="connsiteY112" fmla="*/ 59167 h 1957892"/>
              <a:gd name="connsiteX113" fmla="*/ 1585100 w 2230559"/>
              <a:gd name="connsiteY113" fmla="*/ 43031 h 1957892"/>
              <a:gd name="connsiteX114" fmla="*/ 1595858 w 2230559"/>
              <a:gd name="connsiteY114" fmla="*/ 26894 h 1957892"/>
              <a:gd name="connsiteX115" fmla="*/ 1617373 w 2230559"/>
              <a:gd name="connsiteY115" fmla="*/ 21515 h 1957892"/>
              <a:gd name="connsiteX116" fmla="*/ 1633509 w 2230559"/>
              <a:gd name="connsiteY116" fmla="*/ 10758 h 1957892"/>
              <a:gd name="connsiteX117" fmla="*/ 1655025 w 2230559"/>
              <a:gd name="connsiteY117" fmla="*/ 5379 h 1957892"/>
              <a:gd name="connsiteX118" fmla="*/ 1665782 w 2230559"/>
              <a:gd name="connsiteY118" fmla="*/ 0 h 1957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2230559" h="1957892">
                <a:moveTo>
                  <a:pt x="579260" y="279699"/>
                </a:moveTo>
                <a:cubicBezTo>
                  <a:pt x="588225" y="277906"/>
                  <a:pt x="597285" y="276537"/>
                  <a:pt x="606154" y="274320"/>
                </a:cubicBezTo>
                <a:cubicBezTo>
                  <a:pt x="611655" y="272945"/>
                  <a:pt x="616747" y="270129"/>
                  <a:pt x="622291" y="268941"/>
                </a:cubicBezTo>
                <a:cubicBezTo>
                  <a:pt x="641892" y="264741"/>
                  <a:pt x="661857" y="262384"/>
                  <a:pt x="681458" y="258184"/>
                </a:cubicBezTo>
                <a:cubicBezTo>
                  <a:pt x="687002" y="256996"/>
                  <a:pt x="692094" y="254180"/>
                  <a:pt x="697594" y="252805"/>
                </a:cubicBezTo>
                <a:cubicBezTo>
                  <a:pt x="720801" y="247003"/>
                  <a:pt x="744211" y="242047"/>
                  <a:pt x="767519" y="236668"/>
                </a:cubicBezTo>
                <a:cubicBezTo>
                  <a:pt x="846004" y="197427"/>
                  <a:pt x="791793" y="221664"/>
                  <a:pt x="982672" y="199017"/>
                </a:cubicBezTo>
                <a:cubicBezTo>
                  <a:pt x="1106848" y="184284"/>
                  <a:pt x="1170260" y="186533"/>
                  <a:pt x="1305401" y="182880"/>
                </a:cubicBezTo>
                <a:cubicBezTo>
                  <a:pt x="1362775" y="186466"/>
                  <a:pt x="1420236" y="188864"/>
                  <a:pt x="1477524" y="193638"/>
                </a:cubicBezTo>
                <a:cubicBezTo>
                  <a:pt x="1484891" y="194252"/>
                  <a:pt x="1491759" y="197732"/>
                  <a:pt x="1499039" y="199017"/>
                </a:cubicBezTo>
                <a:cubicBezTo>
                  <a:pt x="1522263" y="203115"/>
                  <a:pt x="1545740" y="205676"/>
                  <a:pt x="1568964" y="209774"/>
                </a:cubicBezTo>
                <a:cubicBezTo>
                  <a:pt x="1576244" y="211059"/>
                  <a:pt x="1583206" y="213831"/>
                  <a:pt x="1590479" y="215153"/>
                </a:cubicBezTo>
                <a:cubicBezTo>
                  <a:pt x="1602953" y="217421"/>
                  <a:pt x="1615580" y="218739"/>
                  <a:pt x="1628131" y="220532"/>
                </a:cubicBezTo>
                <a:cubicBezTo>
                  <a:pt x="1679695" y="254910"/>
                  <a:pt x="1591120" y="197622"/>
                  <a:pt x="1730328" y="263562"/>
                </a:cubicBezTo>
                <a:cubicBezTo>
                  <a:pt x="1737203" y="266818"/>
                  <a:pt x="1740460" y="275029"/>
                  <a:pt x="1746465" y="279699"/>
                </a:cubicBezTo>
                <a:cubicBezTo>
                  <a:pt x="1756671" y="287637"/>
                  <a:pt x="1778738" y="301214"/>
                  <a:pt x="1778738" y="301214"/>
                </a:cubicBezTo>
                <a:cubicBezTo>
                  <a:pt x="1811679" y="350630"/>
                  <a:pt x="1766664" y="290257"/>
                  <a:pt x="1805632" y="322730"/>
                </a:cubicBezTo>
                <a:cubicBezTo>
                  <a:pt x="1843837" y="354568"/>
                  <a:pt x="1798529" y="338435"/>
                  <a:pt x="1843284" y="349624"/>
                </a:cubicBezTo>
                <a:cubicBezTo>
                  <a:pt x="1863023" y="379234"/>
                  <a:pt x="1842622" y="355233"/>
                  <a:pt x="1880935" y="376518"/>
                </a:cubicBezTo>
                <a:cubicBezTo>
                  <a:pt x="1926294" y="401717"/>
                  <a:pt x="1875216" y="388115"/>
                  <a:pt x="1934724" y="398033"/>
                </a:cubicBezTo>
                <a:cubicBezTo>
                  <a:pt x="1975999" y="439310"/>
                  <a:pt x="1916246" y="384779"/>
                  <a:pt x="1988512" y="424927"/>
                </a:cubicBezTo>
                <a:cubicBezTo>
                  <a:pt x="1994163" y="428066"/>
                  <a:pt x="1994221" y="437026"/>
                  <a:pt x="1999269" y="441064"/>
                </a:cubicBezTo>
                <a:cubicBezTo>
                  <a:pt x="2003696" y="444606"/>
                  <a:pt x="2010027" y="444649"/>
                  <a:pt x="2015406" y="446442"/>
                </a:cubicBezTo>
                <a:cubicBezTo>
                  <a:pt x="2055487" y="486525"/>
                  <a:pt x="2017654" y="453227"/>
                  <a:pt x="2058436" y="478715"/>
                </a:cubicBezTo>
                <a:cubicBezTo>
                  <a:pt x="2095655" y="501976"/>
                  <a:pt x="2064385" y="489663"/>
                  <a:pt x="2096088" y="500231"/>
                </a:cubicBezTo>
                <a:cubicBezTo>
                  <a:pt x="2101467" y="507403"/>
                  <a:pt x="2105418" y="515912"/>
                  <a:pt x="2112225" y="521746"/>
                </a:cubicBezTo>
                <a:cubicBezTo>
                  <a:pt x="2118313" y="526964"/>
                  <a:pt x="2128070" y="526834"/>
                  <a:pt x="2133740" y="532504"/>
                </a:cubicBezTo>
                <a:cubicBezTo>
                  <a:pt x="2209802" y="608568"/>
                  <a:pt x="2094080" y="517554"/>
                  <a:pt x="2171392" y="575534"/>
                </a:cubicBezTo>
                <a:cubicBezTo>
                  <a:pt x="2176771" y="584499"/>
                  <a:pt x="2181915" y="593608"/>
                  <a:pt x="2187528" y="602428"/>
                </a:cubicBezTo>
                <a:cubicBezTo>
                  <a:pt x="2194469" y="613336"/>
                  <a:pt x="2203694" y="622931"/>
                  <a:pt x="2209044" y="634701"/>
                </a:cubicBezTo>
                <a:cubicBezTo>
                  <a:pt x="2212827" y="643024"/>
                  <a:pt x="2211911" y="652805"/>
                  <a:pt x="2214422" y="661595"/>
                </a:cubicBezTo>
                <a:cubicBezTo>
                  <a:pt x="2219095" y="677950"/>
                  <a:pt x="2225180" y="693868"/>
                  <a:pt x="2230559" y="710005"/>
                </a:cubicBezTo>
                <a:cubicBezTo>
                  <a:pt x="2226973" y="799652"/>
                  <a:pt x="2228409" y="889641"/>
                  <a:pt x="2219801" y="978946"/>
                </a:cubicBezTo>
                <a:cubicBezTo>
                  <a:pt x="2214031" y="1038806"/>
                  <a:pt x="2206545" y="1099396"/>
                  <a:pt x="2187528" y="1156447"/>
                </a:cubicBezTo>
                <a:lnTo>
                  <a:pt x="2160634" y="1237130"/>
                </a:lnTo>
                <a:cubicBezTo>
                  <a:pt x="2155255" y="1253266"/>
                  <a:pt x="2148624" y="1269038"/>
                  <a:pt x="2144498" y="1285539"/>
                </a:cubicBezTo>
                <a:cubicBezTo>
                  <a:pt x="2132346" y="1334147"/>
                  <a:pt x="2146904" y="1275115"/>
                  <a:pt x="2128361" y="1355464"/>
                </a:cubicBezTo>
                <a:cubicBezTo>
                  <a:pt x="2126699" y="1362667"/>
                  <a:pt x="2126288" y="1370367"/>
                  <a:pt x="2122982" y="1376979"/>
                </a:cubicBezTo>
                <a:cubicBezTo>
                  <a:pt x="2083330" y="1456283"/>
                  <a:pt x="2114384" y="1346478"/>
                  <a:pt x="2074573" y="1479177"/>
                </a:cubicBezTo>
                <a:cubicBezTo>
                  <a:pt x="2047081" y="1570812"/>
                  <a:pt x="2069813" y="1500833"/>
                  <a:pt x="2047679" y="1559859"/>
                </a:cubicBezTo>
                <a:cubicBezTo>
                  <a:pt x="2045688" y="1565168"/>
                  <a:pt x="2044533" y="1570784"/>
                  <a:pt x="2042300" y="1575995"/>
                </a:cubicBezTo>
                <a:cubicBezTo>
                  <a:pt x="2039141" y="1583365"/>
                  <a:pt x="2034701" y="1590141"/>
                  <a:pt x="2031542" y="1597511"/>
                </a:cubicBezTo>
                <a:cubicBezTo>
                  <a:pt x="2029309" y="1602722"/>
                  <a:pt x="2028699" y="1608576"/>
                  <a:pt x="2026164" y="1613647"/>
                </a:cubicBezTo>
                <a:cubicBezTo>
                  <a:pt x="2014325" y="1637325"/>
                  <a:pt x="2000351" y="1659894"/>
                  <a:pt x="1988512" y="1683572"/>
                </a:cubicBezTo>
                <a:cubicBezTo>
                  <a:pt x="1985976" y="1688643"/>
                  <a:pt x="1985669" y="1694637"/>
                  <a:pt x="1983133" y="1699708"/>
                </a:cubicBezTo>
                <a:cubicBezTo>
                  <a:pt x="1977424" y="1711126"/>
                  <a:pt x="1956139" y="1736141"/>
                  <a:pt x="1950860" y="1742739"/>
                </a:cubicBezTo>
                <a:cubicBezTo>
                  <a:pt x="1949067" y="1748118"/>
                  <a:pt x="1948486" y="1754067"/>
                  <a:pt x="1945481" y="1758875"/>
                </a:cubicBezTo>
                <a:cubicBezTo>
                  <a:pt x="1926761" y="1788827"/>
                  <a:pt x="1882964" y="1823139"/>
                  <a:pt x="1864799" y="1844937"/>
                </a:cubicBezTo>
                <a:cubicBezTo>
                  <a:pt x="1832166" y="1884097"/>
                  <a:pt x="1849108" y="1868808"/>
                  <a:pt x="1816389" y="1893346"/>
                </a:cubicBezTo>
                <a:cubicBezTo>
                  <a:pt x="1812803" y="1898725"/>
                  <a:pt x="1810598" y="1905344"/>
                  <a:pt x="1805632" y="1909482"/>
                </a:cubicBezTo>
                <a:cubicBezTo>
                  <a:pt x="1789295" y="1923096"/>
                  <a:pt x="1781025" y="1918710"/>
                  <a:pt x="1762601" y="1925619"/>
                </a:cubicBezTo>
                <a:cubicBezTo>
                  <a:pt x="1755093" y="1928435"/>
                  <a:pt x="1748766" y="1934073"/>
                  <a:pt x="1741086" y="1936377"/>
                </a:cubicBezTo>
                <a:cubicBezTo>
                  <a:pt x="1730640" y="1939511"/>
                  <a:pt x="1719440" y="1939303"/>
                  <a:pt x="1708813" y="1941755"/>
                </a:cubicBezTo>
                <a:cubicBezTo>
                  <a:pt x="1630472" y="1959833"/>
                  <a:pt x="1713781" y="1947185"/>
                  <a:pt x="1628131" y="1957892"/>
                </a:cubicBezTo>
                <a:cubicBezTo>
                  <a:pt x="1520554" y="1954306"/>
                  <a:pt x="1412867" y="1953188"/>
                  <a:pt x="1305401" y="1947134"/>
                </a:cubicBezTo>
                <a:cubicBezTo>
                  <a:pt x="1285387" y="1946006"/>
                  <a:pt x="1266034" y="1939503"/>
                  <a:pt x="1246234" y="1936377"/>
                </a:cubicBezTo>
                <a:cubicBezTo>
                  <a:pt x="1231956" y="1934123"/>
                  <a:pt x="1217547" y="1932791"/>
                  <a:pt x="1203204" y="1930998"/>
                </a:cubicBezTo>
                <a:cubicBezTo>
                  <a:pt x="1164236" y="1911514"/>
                  <a:pt x="1195591" y="1924092"/>
                  <a:pt x="1133279" y="1914861"/>
                </a:cubicBezTo>
                <a:cubicBezTo>
                  <a:pt x="1100914" y="1910066"/>
                  <a:pt x="1068733" y="1904104"/>
                  <a:pt x="1036460" y="1898725"/>
                </a:cubicBezTo>
                <a:cubicBezTo>
                  <a:pt x="957063" y="1853356"/>
                  <a:pt x="1036068" y="1892368"/>
                  <a:pt x="885853" y="1861073"/>
                </a:cubicBezTo>
                <a:cubicBezTo>
                  <a:pt x="836894" y="1850873"/>
                  <a:pt x="788810" y="1836806"/>
                  <a:pt x="740625" y="1823421"/>
                </a:cubicBezTo>
                <a:cubicBezTo>
                  <a:pt x="724236" y="1818869"/>
                  <a:pt x="708650" y="1811668"/>
                  <a:pt x="692215" y="1807285"/>
                </a:cubicBezTo>
                <a:cubicBezTo>
                  <a:pt x="654818" y="1797313"/>
                  <a:pt x="579260" y="1780391"/>
                  <a:pt x="579260" y="1780391"/>
                </a:cubicBezTo>
                <a:cubicBezTo>
                  <a:pt x="498799" y="1740159"/>
                  <a:pt x="574621" y="1771137"/>
                  <a:pt x="455547" y="1753497"/>
                </a:cubicBezTo>
                <a:cubicBezTo>
                  <a:pt x="433609" y="1750247"/>
                  <a:pt x="412589" y="1742440"/>
                  <a:pt x="391001" y="1737360"/>
                </a:cubicBezTo>
                <a:cubicBezTo>
                  <a:pt x="351626" y="1728095"/>
                  <a:pt x="312332" y="1718399"/>
                  <a:pt x="272667" y="1710466"/>
                </a:cubicBezTo>
                <a:cubicBezTo>
                  <a:pt x="263702" y="1708673"/>
                  <a:pt x="254593" y="1707492"/>
                  <a:pt x="245773" y="1705087"/>
                </a:cubicBezTo>
                <a:cubicBezTo>
                  <a:pt x="234833" y="1702103"/>
                  <a:pt x="224157" y="1698205"/>
                  <a:pt x="213500" y="1694330"/>
                </a:cubicBezTo>
                <a:cubicBezTo>
                  <a:pt x="192955" y="1686859"/>
                  <a:pt x="177500" y="1680776"/>
                  <a:pt x="159712" y="1667435"/>
                </a:cubicBezTo>
                <a:cubicBezTo>
                  <a:pt x="127480" y="1643261"/>
                  <a:pt x="159799" y="1656707"/>
                  <a:pt x="127439" y="1645920"/>
                </a:cubicBezTo>
                <a:cubicBezTo>
                  <a:pt x="99863" y="1604558"/>
                  <a:pt x="134562" y="1661040"/>
                  <a:pt x="111302" y="1602890"/>
                </a:cubicBezTo>
                <a:cubicBezTo>
                  <a:pt x="107419" y="1593183"/>
                  <a:pt x="99492" y="1585513"/>
                  <a:pt x="95166" y="1575995"/>
                </a:cubicBezTo>
                <a:cubicBezTo>
                  <a:pt x="90474" y="1565672"/>
                  <a:pt x="88619" y="1554251"/>
                  <a:pt x="84408" y="1543722"/>
                </a:cubicBezTo>
                <a:cubicBezTo>
                  <a:pt x="68669" y="1504373"/>
                  <a:pt x="65595" y="1495337"/>
                  <a:pt x="41378" y="1446904"/>
                </a:cubicBezTo>
                <a:cubicBezTo>
                  <a:pt x="38487" y="1441122"/>
                  <a:pt x="33511" y="1436549"/>
                  <a:pt x="30620" y="1430767"/>
                </a:cubicBezTo>
                <a:cubicBezTo>
                  <a:pt x="10084" y="1389696"/>
                  <a:pt x="48127" y="1445147"/>
                  <a:pt x="9105" y="1393115"/>
                </a:cubicBezTo>
                <a:cubicBezTo>
                  <a:pt x="-6183" y="1286103"/>
                  <a:pt x="573" y="1348231"/>
                  <a:pt x="9105" y="1134932"/>
                </a:cubicBezTo>
                <a:cubicBezTo>
                  <a:pt x="10967" y="1088385"/>
                  <a:pt x="11180" y="1094782"/>
                  <a:pt x="25241" y="1059628"/>
                </a:cubicBezTo>
                <a:cubicBezTo>
                  <a:pt x="35738" y="965156"/>
                  <a:pt x="20552" y="1051009"/>
                  <a:pt x="46756" y="978946"/>
                </a:cubicBezTo>
                <a:cubicBezTo>
                  <a:pt x="65227" y="928151"/>
                  <a:pt x="35536" y="974183"/>
                  <a:pt x="68272" y="930537"/>
                </a:cubicBezTo>
                <a:cubicBezTo>
                  <a:pt x="88666" y="869351"/>
                  <a:pt x="68218" y="919859"/>
                  <a:pt x="122060" y="839097"/>
                </a:cubicBezTo>
                <a:lnTo>
                  <a:pt x="165091" y="774551"/>
                </a:lnTo>
                <a:cubicBezTo>
                  <a:pt x="176577" y="740086"/>
                  <a:pt x="161118" y="775463"/>
                  <a:pt x="186606" y="747657"/>
                </a:cubicBezTo>
                <a:cubicBezTo>
                  <a:pt x="202121" y="730731"/>
                  <a:pt x="215637" y="712067"/>
                  <a:pt x="229636" y="693868"/>
                </a:cubicBezTo>
                <a:cubicBezTo>
                  <a:pt x="233577" y="688744"/>
                  <a:pt x="236452" y="682856"/>
                  <a:pt x="240394" y="677732"/>
                </a:cubicBezTo>
                <a:cubicBezTo>
                  <a:pt x="254394" y="659533"/>
                  <a:pt x="268594" y="641472"/>
                  <a:pt x="283425" y="623944"/>
                </a:cubicBezTo>
                <a:cubicBezTo>
                  <a:pt x="299756" y="604643"/>
                  <a:pt x="305578" y="605082"/>
                  <a:pt x="326455" y="586292"/>
                </a:cubicBezTo>
                <a:cubicBezTo>
                  <a:pt x="335878" y="577811"/>
                  <a:pt x="343808" y="567746"/>
                  <a:pt x="353349" y="559398"/>
                </a:cubicBezTo>
                <a:cubicBezTo>
                  <a:pt x="358214" y="555141"/>
                  <a:pt x="363754" y="551630"/>
                  <a:pt x="369486" y="548640"/>
                </a:cubicBezTo>
                <a:cubicBezTo>
                  <a:pt x="405030" y="530095"/>
                  <a:pt x="440919" y="512201"/>
                  <a:pt x="477062" y="494852"/>
                </a:cubicBezTo>
                <a:cubicBezTo>
                  <a:pt x="482428" y="492276"/>
                  <a:pt x="510530" y="481106"/>
                  <a:pt x="520093" y="478715"/>
                </a:cubicBezTo>
                <a:cubicBezTo>
                  <a:pt x="564469" y="467622"/>
                  <a:pt x="529843" y="479004"/>
                  <a:pt x="568502" y="467958"/>
                </a:cubicBezTo>
                <a:cubicBezTo>
                  <a:pt x="613848" y="455002"/>
                  <a:pt x="544208" y="473372"/>
                  <a:pt x="611533" y="446442"/>
                </a:cubicBezTo>
                <a:cubicBezTo>
                  <a:pt x="620021" y="443047"/>
                  <a:pt x="629558" y="443281"/>
                  <a:pt x="638427" y="441064"/>
                </a:cubicBezTo>
                <a:cubicBezTo>
                  <a:pt x="643928" y="439689"/>
                  <a:pt x="649185" y="437478"/>
                  <a:pt x="654564" y="435685"/>
                </a:cubicBezTo>
                <a:cubicBezTo>
                  <a:pt x="677093" y="420665"/>
                  <a:pt x="700748" y="404524"/>
                  <a:pt x="724488" y="392654"/>
                </a:cubicBezTo>
                <a:cubicBezTo>
                  <a:pt x="742417" y="383689"/>
                  <a:pt x="760872" y="375705"/>
                  <a:pt x="778276" y="365760"/>
                </a:cubicBezTo>
                <a:cubicBezTo>
                  <a:pt x="798573" y="354162"/>
                  <a:pt x="816535" y="338563"/>
                  <a:pt x="837444" y="328108"/>
                </a:cubicBezTo>
                <a:cubicBezTo>
                  <a:pt x="852657" y="320501"/>
                  <a:pt x="869903" y="317880"/>
                  <a:pt x="885853" y="311972"/>
                </a:cubicBezTo>
                <a:cubicBezTo>
                  <a:pt x="918325" y="299945"/>
                  <a:pt x="950425" y="286938"/>
                  <a:pt x="982672" y="274320"/>
                </a:cubicBezTo>
                <a:cubicBezTo>
                  <a:pt x="991663" y="270802"/>
                  <a:pt x="1000199" y="265903"/>
                  <a:pt x="1009566" y="263562"/>
                </a:cubicBezTo>
                <a:cubicBezTo>
                  <a:pt x="1016738" y="261769"/>
                  <a:pt x="1024000" y="260308"/>
                  <a:pt x="1031081" y="258184"/>
                </a:cubicBezTo>
                <a:cubicBezTo>
                  <a:pt x="1041942" y="254926"/>
                  <a:pt x="1052187" y="249397"/>
                  <a:pt x="1063354" y="247426"/>
                </a:cubicBezTo>
                <a:cubicBezTo>
                  <a:pt x="1082856" y="243984"/>
                  <a:pt x="1102799" y="243840"/>
                  <a:pt x="1122521" y="242047"/>
                </a:cubicBezTo>
                <a:cubicBezTo>
                  <a:pt x="1129693" y="238461"/>
                  <a:pt x="1136372" y="233648"/>
                  <a:pt x="1144036" y="231290"/>
                </a:cubicBezTo>
                <a:cubicBezTo>
                  <a:pt x="1183114" y="219266"/>
                  <a:pt x="1223000" y="210041"/>
                  <a:pt x="1262371" y="199017"/>
                </a:cubicBezTo>
                <a:cubicBezTo>
                  <a:pt x="1267831" y="197488"/>
                  <a:pt x="1273296" y="195871"/>
                  <a:pt x="1278507" y="193638"/>
                </a:cubicBezTo>
                <a:cubicBezTo>
                  <a:pt x="1285877" y="190479"/>
                  <a:pt x="1292577" y="185858"/>
                  <a:pt x="1300022" y="182880"/>
                </a:cubicBezTo>
                <a:cubicBezTo>
                  <a:pt x="1319507" y="175086"/>
                  <a:pt x="1339900" y="169632"/>
                  <a:pt x="1359189" y="161365"/>
                </a:cubicBezTo>
                <a:cubicBezTo>
                  <a:pt x="1365131" y="158818"/>
                  <a:pt x="1369675" y="153747"/>
                  <a:pt x="1375326" y="150607"/>
                </a:cubicBezTo>
                <a:cubicBezTo>
                  <a:pt x="1403332" y="135048"/>
                  <a:pt x="1400591" y="136807"/>
                  <a:pt x="1423735" y="129092"/>
                </a:cubicBezTo>
                <a:cubicBezTo>
                  <a:pt x="1493813" y="69026"/>
                  <a:pt x="1427972" y="118949"/>
                  <a:pt x="1499039" y="80682"/>
                </a:cubicBezTo>
                <a:cubicBezTo>
                  <a:pt x="1510423" y="74552"/>
                  <a:pt x="1519748" y="64949"/>
                  <a:pt x="1531312" y="59167"/>
                </a:cubicBezTo>
                <a:cubicBezTo>
                  <a:pt x="1544404" y="52621"/>
                  <a:pt x="1569661" y="46891"/>
                  <a:pt x="1585100" y="43031"/>
                </a:cubicBezTo>
                <a:cubicBezTo>
                  <a:pt x="1588686" y="37652"/>
                  <a:pt x="1590479" y="30480"/>
                  <a:pt x="1595858" y="26894"/>
                </a:cubicBezTo>
                <a:cubicBezTo>
                  <a:pt x="1602009" y="22793"/>
                  <a:pt x="1610578" y="24427"/>
                  <a:pt x="1617373" y="21515"/>
                </a:cubicBezTo>
                <a:cubicBezTo>
                  <a:pt x="1623315" y="18969"/>
                  <a:pt x="1627567" y="13304"/>
                  <a:pt x="1633509" y="10758"/>
                </a:cubicBezTo>
                <a:cubicBezTo>
                  <a:pt x="1640304" y="7846"/>
                  <a:pt x="1648012" y="7717"/>
                  <a:pt x="1655025" y="5379"/>
                </a:cubicBezTo>
                <a:cubicBezTo>
                  <a:pt x="1658828" y="4111"/>
                  <a:pt x="1662196" y="1793"/>
                  <a:pt x="1665782" y="0"/>
                </a:cubicBez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5913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EDB41B20-DC1F-4F03-A90C-2578F5971BF3}"/>
              </a:ext>
            </a:extLst>
          </p:cNvPr>
          <p:cNvSpPr>
            <a:spLocks noGrp="1"/>
          </p:cNvSpPr>
          <p:nvPr>
            <p:ph type="pic" idx="13"/>
          </p:nvPr>
        </p:nvSpPr>
        <p:spPr/>
      </p:sp>
      <p:sp>
        <p:nvSpPr>
          <p:cNvPr id="13" name="Title 12">
            <a:extLst>
              <a:ext uri="{FF2B5EF4-FFF2-40B4-BE49-F238E27FC236}">
                <a16:creationId xmlns:a16="http://schemas.microsoft.com/office/drawing/2014/main" id="{57F1F163-0BC5-4EA0-9607-21894635609A}"/>
              </a:ext>
            </a:extLst>
          </p:cNvPr>
          <p:cNvSpPr>
            <a:spLocks noGrp="1"/>
          </p:cNvSpPr>
          <p:nvPr>
            <p:ph type="title"/>
          </p:nvPr>
        </p:nvSpPr>
        <p:spPr>
          <a:xfrm>
            <a:off x="3352799" y="2285999"/>
            <a:ext cx="7458741" cy="2438401"/>
          </a:xfrm>
        </p:spPr>
        <p:txBody>
          <a:bodyPr>
            <a:normAutofit fontScale="90000"/>
          </a:bodyPr>
          <a:lstStyle/>
          <a:p>
            <a:r>
              <a:rPr lang="en-US" dirty="0"/>
              <a:t>1. We all know how to do this.</a:t>
            </a:r>
            <a:br>
              <a:rPr lang="en-US" dirty="0"/>
            </a:br>
            <a:r>
              <a:rPr lang="en-US" dirty="0"/>
              <a:t>2. Someone in our team’s done this.</a:t>
            </a:r>
            <a:br>
              <a:rPr lang="en-US" dirty="0"/>
            </a:br>
            <a:r>
              <a:rPr lang="en-US" dirty="0"/>
              <a:t>3. Someone in our organization has done this (or we have access to expertise some other way).</a:t>
            </a:r>
            <a:br>
              <a:rPr lang="en-US" dirty="0"/>
            </a:br>
            <a:r>
              <a:rPr lang="en-US" dirty="0"/>
              <a:t>4. Someone’s done this, but not in this context.</a:t>
            </a:r>
            <a:br>
              <a:rPr lang="en-US" dirty="0"/>
            </a:br>
            <a:r>
              <a:rPr lang="en-US" dirty="0"/>
              <a:t>5. Nobody’s done this before</a:t>
            </a:r>
            <a:endParaRPr lang="en-NL" dirty="0"/>
          </a:p>
        </p:txBody>
      </p:sp>
      <p:sp>
        <p:nvSpPr>
          <p:cNvPr id="6" name="Text Placeholder 5">
            <a:extLst>
              <a:ext uri="{FF2B5EF4-FFF2-40B4-BE49-F238E27FC236}">
                <a16:creationId xmlns:a16="http://schemas.microsoft.com/office/drawing/2014/main" id="{37A7321D-9191-491F-8CBF-05799FA02C6B}"/>
              </a:ext>
            </a:extLst>
          </p:cNvPr>
          <p:cNvSpPr>
            <a:spLocks noGrp="1"/>
          </p:cNvSpPr>
          <p:nvPr>
            <p:ph type="body" idx="1"/>
          </p:nvPr>
        </p:nvSpPr>
        <p:spPr>
          <a:xfrm>
            <a:off x="990601" y="3886200"/>
            <a:ext cx="1924048" cy="1143000"/>
          </a:xfrm>
        </p:spPr>
        <p:txBody>
          <a:bodyPr/>
          <a:lstStyle/>
          <a:p>
            <a:r>
              <a:rPr lang="en-US" dirty="0"/>
              <a:t>Liz Keogh</a:t>
            </a:r>
            <a:endParaRPr lang="en-NL" dirty="0"/>
          </a:p>
        </p:txBody>
      </p:sp>
      <p:pic>
        <p:nvPicPr>
          <p:cNvPr id="18" name="Picture Placeholder 17">
            <a:extLst>
              <a:ext uri="{FF2B5EF4-FFF2-40B4-BE49-F238E27FC236}">
                <a16:creationId xmlns:a16="http://schemas.microsoft.com/office/drawing/2014/main" id="{C8F800FD-3732-462B-84AD-D123E8FC7F6B}"/>
              </a:ext>
            </a:extLst>
          </p:cNvPr>
          <p:cNvPicPr>
            <a:picLocks noGrp="1" noChangeAspect="1"/>
          </p:cNvPicPr>
          <p:nvPr>
            <p:ph type="pic" sz="quarter" idx="10"/>
          </p:nvPr>
        </p:nvPicPr>
        <p:blipFill rotWithShape="1">
          <a:blip r:embed="rId2"/>
          <a:srcRect t="206" b="206"/>
          <a:stretch/>
        </p:blipFill>
        <p:spPr>
          <a:xfrm>
            <a:off x="990600" y="1912972"/>
            <a:ext cx="1924049" cy="1915420"/>
          </a:xfrm>
        </p:spPr>
      </p:pic>
      <p:sp>
        <p:nvSpPr>
          <p:cNvPr id="8" name="Text Placeholder 7">
            <a:extLst>
              <a:ext uri="{FF2B5EF4-FFF2-40B4-BE49-F238E27FC236}">
                <a16:creationId xmlns:a16="http://schemas.microsoft.com/office/drawing/2014/main" id="{6B37CF6F-708B-43A3-B3B3-A3992CF0061A}"/>
              </a:ext>
            </a:extLst>
          </p:cNvPr>
          <p:cNvSpPr>
            <a:spLocks noGrp="1"/>
          </p:cNvSpPr>
          <p:nvPr>
            <p:ph type="body" idx="12"/>
          </p:nvPr>
        </p:nvSpPr>
        <p:spPr>
          <a:xfrm>
            <a:off x="3361659" y="1629618"/>
            <a:ext cx="7458741" cy="961181"/>
          </a:xfrm>
        </p:spPr>
        <p:txBody>
          <a:bodyPr/>
          <a:lstStyle/>
          <a:p>
            <a:r>
              <a:rPr lang="en-US" dirty="0"/>
              <a:t>who’s done this before?</a:t>
            </a:r>
            <a:endParaRPr lang="en-NL" dirty="0"/>
          </a:p>
        </p:txBody>
      </p:sp>
      <p:sp>
        <p:nvSpPr>
          <p:cNvPr id="3" name="Footer Placeholder 2">
            <a:extLst>
              <a:ext uri="{FF2B5EF4-FFF2-40B4-BE49-F238E27FC236}">
                <a16:creationId xmlns:a16="http://schemas.microsoft.com/office/drawing/2014/main" id="{2E2DEA93-1F1E-47B5-865C-F5E5DD7ED5FC}"/>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241237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EDB41B20-DC1F-4F03-A90C-2578F5971BF3}"/>
              </a:ext>
            </a:extLst>
          </p:cNvPr>
          <p:cNvSpPr>
            <a:spLocks noGrp="1"/>
          </p:cNvSpPr>
          <p:nvPr>
            <p:ph type="pic" idx="13"/>
          </p:nvPr>
        </p:nvSpPr>
        <p:spPr/>
      </p:sp>
      <p:sp>
        <p:nvSpPr>
          <p:cNvPr id="13" name="Title 12">
            <a:extLst>
              <a:ext uri="{FF2B5EF4-FFF2-40B4-BE49-F238E27FC236}">
                <a16:creationId xmlns:a16="http://schemas.microsoft.com/office/drawing/2014/main" id="{57F1F163-0BC5-4EA0-9607-21894635609A}"/>
              </a:ext>
            </a:extLst>
          </p:cNvPr>
          <p:cNvSpPr>
            <a:spLocks noGrp="1"/>
          </p:cNvSpPr>
          <p:nvPr>
            <p:ph type="title"/>
          </p:nvPr>
        </p:nvSpPr>
        <p:spPr>
          <a:xfrm>
            <a:off x="3352799" y="2285999"/>
            <a:ext cx="7458741" cy="2438401"/>
          </a:xfrm>
        </p:spPr>
        <p:txBody>
          <a:bodyPr>
            <a:normAutofit fontScale="90000"/>
          </a:bodyPr>
          <a:lstStyle/>
          <a:p>
            <a:r>
              <a:rPr lang="en-US" dirty="0"/>
              <a:t>1. We all know how to do this.</a:t>
            </a:r>
            <a:br>
              <a:rPr lang="en-US" dirty="0"/>
            </a:br>
            <a:r>
              <a:rPr lang="en-US" dirty="0"/>
              <a:t>2. Someone in our team’s done this.</a:t>
            </a:r>
            <a:br>
              <a:rPr lang="en-US" dirty="0"/>
            </a:br>
            <a:r>
              <a:rPr lang="en-US" dirty="0"/>
              <a:t>3. Someone in our organization has done this (or we have access to expertise some other way).</a:t>
            </a:r>
            <a:br>
              <a:rPr lang="en-US" dirty="0"/>
            </a:br>
            <a:r>
              <a:rPr lang="en-US" dirty="0">
                <a:solidFill>
                  <a:srgbClr val="92D050"/>
                </a:solidFill>
              </a:rPr>
              <a:t>4. Someone’s done this, but not in this context.</a:t>
            </a:r>
            <a:br>
              <a:rPr lang="en-US" dirty="0">
                <a:solidFill>
                  <a:srgbClr val="92D050"/>
                </a:solidFill>
              </a:rPr>
            </a:br>
            <a:r>
              <a:rPr lang="en-US" dirty="0">
                <a:solidFill>
                  <a:srgbClr val="92D050"/>
                </a:solidFill>
              </a:rPr>
              <a:t>5. Nobody’s done this before</a:t>
            </a:r>
            <a:endParaRPr lang="en-NL" dirty="0">
              <a:solidFill>
                <a:srgbClr val="92D050"/>
              </a:solidFill>
            </a:endParaRPr>
          </a:p>
        </p:txBody>
      </p:sp>
      <p:sp>
        <p:nvSpPr>
          <p:cNvPr id="6" name="Text Placeholder 5">
            <a:extLst>
              <a:ext uri="{FF2B5EF4-FFF2-40B4-BE49-F238E27FC236}">
                <a16:creationId xmlns:a16="http://schemas.microsoft.com/office/drawing/2014/main" id="{37A7321D-9191-491F-8CBF-05799FA02C6B}"/>
              </a:ext>
            </a:extLst>
          </p:cNvPr>
          <p:cNvSpPr>
            <a:spLocks noGrp="1"/>
          </p:cNvSpPr>
          <p:nvPr>
            <p:ph type="body" idx="1"/>
          </p:nvPr>
        </p:nvSpPr>
        <p:spPr>
          <a:xfrm>
            <a:off x="990601" y="3886200"/>
            <a:ext cx="1924048" cy="1143000"/>
          </a:xfrm>
        </p:spPr>
        <p:txBody>
          <a:bodyPr/>
          <a:lstStyle/>
          <a:p>
            <a:r>
              <a:rPr lang="en-US" dirty="0"/>
              <a:t>Liz Keogh</a:t>
            </a:r>
            <a:endParaRPr lang="en-NL" dirty="0"/>
          </a:p>
        </p:txBody>
      </p:sp>
      <p:pic>
        <p:nvPicPr>
          <p:cNvPr id="18" name="Picture Placeholder 17">
            <a:extLst>
              <a:ext uri="{FF2B5EF4-FFF2-40B4-BE49-F238E27FC236}">
                <a16:creationId xmlns:a16="http://schemas.microsoft.com/office/drawing/2014/main" id="{C8F800FD-3732-462B-84AD-D123E8FC7F6B}"/>
              </a:ext>
            </a:extLst>
          </p:cNvPr>
          <p:cNvPicPr>
            <a:picLocks noGrp="1" noChangeAspect="1"/>
          </p:cNvPicPr>
          <p:nvPr>
            <p:ph type="pic" sz="quarter" idx="10"/>
          </p:nvPr>
        </p:nvPicPr>
        <p:blipFill rotWithShape="1">
          <a:blip r:embed="rId2"/>
          <a:srcRect t="206" b="206"/>
          <a:stretch/>
        </p:blipFill>
        <p:spPr>
          <a:xfrm>
            <a:off x="990600" y="1912972"/>
            <a:ext cx="1924049" cy="1915420"/>
          </a:xfrm>
        </p:spPr>
      </p:pic>
      <p:sp>
        <p:nvSpPr>
          <p:cNvPr id="8" name="Text Placeholder 7">
            <a:extLst>
              <a:ext uri="{FF2B5EF4-FFF2-40B4-BE49-F238E27FC236}">
                <a16:creationId xmlns:a16="http://schemas.microsoft.com/office/drawing/2014/main" id="{6B37CF6F-708B-43A3-B3B3-A3992CF0061A}"/>
              </a:ext>
            </a:extLst>
          </p:cNvPr>
          <p:cNvSpPr>
            <a:spLocks noGrp="1"/>
          </p:cNvSpPr>
          <p:nvPr>
            <p:ph type="body" idx="12"/>
          </p:nvPr>
        </p:nvSpPr>
        <p:spPr>
          <a:xfrm>
            <a:off x="3361659" y="1629618"/>
            <a:ext cx="7458741" cy="961181"/>
          </a:xfrm>
        </p:spPr>
        <p:txBody>
          <a:bodyPr/>
          <a:lstStyle/>
          <a:p>
            <a:r>
              <a:rPr lang="en-US" dirty="0"/>
              <a:t>who’s done this before?</a:t>
            </a:r>
            <a:endParaRPr lang="en-NL" dirty="0"/>
          </a:p>
        </p:txBody>
      </p:sp>
      <p:sp>
        <p:nvSpPr>
          <p:cNvPr id="3" name="Footer Placeholder 2">
            <a:extLst>
              <a:ext uri="{FF2B5EF4-FFF2-40B4-BE49-F238E27FC236}">
                <a16:creationId xmlns:a16="http://schemas.microsoft.com/office/drawing/2014/main" id="{2E2DEA93-1F1E-47B5-865C-F5E5DD7ED5FC}"/>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897987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5C20747-BB0D-442E-9F04-F3B4A198AA54}"/>
              </a:ext>
            </a:extLst>
          </p:cNvPr>
          <p:cNvPicPr>
            <a:picLocks noGrp="1" noChangeAspect="1"/>
          </p:cNvPicPr>
          <p:nvPr>
            <p:ph type="pic" idx="10"/>
          </p:nvPr>
        </p:nvPicPr>
        <p:blipFill rotWithShape="1">
          <a:blip r:embed="rId2" cstate="print">
            <a:extLst>
              <a:ext uri="{28A0092B-C50C-407E-A947-70E740481C1C}">
                <a14:useLocalDpi xmlns:a14="http://schemas.microsoft.com/office/drawing/2010/main" val="0"/>
              </a:ext>
            </a:extLst>
          </a:blip>
          <a:srcRect t="17901" b="17901"/>
          <a:stretch/>
        </p:blipFill>
        <p:spPr/>
      </p:pic>
      <p:sp>
        <p:nvSpPr>
          <p:cNvPr id="3" name="Title 2">
            <a:extLst>
              <a:ext uri="{FF2B5EF4-FFF2-40B4-BE49-F238E27FC236}">
                <a16:creationId xmlns:a16="http://schemas.microsoft.com/office/drawing/2014/main" id="{CA24E195-DCA4-447C-9800-8310DE42C8BC}"/>
              </a:ext>
            </a:extLst>
          </p:cNvPr>
          <p:cNvSpPr>
            <a:spLocks noGrp="1"/>
          </p:cNvSpPr>
          <p:nvPr>
            <p:ph type="ctrTitle"/>
          </p:nvPr>
        </p:nvSpPr>
        <p:spPr/>
        <p:txBody>
          <a:bodyPr/>
          <a:lstStyle/>
          <a:p>
            <a:r>
              <a:rPr lang="en-US" dirty="0"/>
              <a:t>THERE are NO</a:t>
            </a:r>
            <a:br>
              <a:rPr lang="en-US" dirty="0"/>
            </a:br>
            <a:r>
              <a:rPr lang="en-US" dirty="0"/>
              <a:t>BEST PRACTICEs</a:t>
            </a:r>
          </a:p>
        </p:txBody>
      </p:sp>
      <p:sp>
        <p:nvSpPr>
          <p:cNvPr id="8" name="Subtitle 7">
            <a:extLst>
              <a:ext uri="{FF2B5EF4-FFF2-40B4-BE49-F238E27FC236}">
                <a16:creationId xmlns:a16="http://schemas.microsoft.com/office/drawing/2014/main" id="{1AAC291C-87D6-2135-7CD5-48282BBFA1E5}"/>
              </a:ext>
            </a:extLst>
          </p:cNvPr>
          <p:cNvSpPr>
            <a:spLocks noGrp="1"/>
          </p:cNvSpPr>
          <p:nvPr>
            <p:ph type="subTitle" idx="1"/>
          </p:nvPr>
        </p:nvSpPr>
        <p:spPr/>
        <p:txBody>
          <a:bodyPr/>
          <a:lstStyle/>
          <a:p>
            <a:endParaRPr lang="en-NL"/>
          </a:p>
        </p:txBody>
      </p:sp>
      <p:sp>
        <p:nvSpPr>
          <p:cNvPr id="2" name="Footer Placeholder 1">
            <a:extLst>
              <a:ext uri="{FF2B5EF4-FFF2-40B4-BE49-F238E27FC236}">
                <a16:creationId xmlns:a16="http://schemas.microsoft.com/office/drawing/2014/main" id="{94B6D296-6CE3-497C-932A-9C8A536B8A9A}"/>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3892619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5C20747-BB0D-442E-9F04-F3B4A198AA54}"/>
              </a:ext>
            </a:extLst>
          </p:cNvPr>
          <p:cNvPicPr>
            <a:picLocks noGrp="1" noChangeAspect="1"/>
          </p:cNvPicPr>
          <p:nvPr>
            <p:ph type="pic" idx="10"/>
          </p:nvPr>
        </p:nvPicPr>
        <p:blipFill rotWithShape="1">
          <a:blip r:embed="rId2" cstate="print">
            <a:extLst>
              <a:ext uri="{28A0092B-C50C-407E-A947-70E740481C1C}">
                <a14:useLocalDpi xmlns:a14="http://schemas.microsoft.com/office/drawing/2010/main" val="0"/>
              </a:ext>
            </a:extLst>
          </a:blip>
          <a:srcRect t="17901" b="17901"/>
          <a:stretch/>
        </p:blipFill>
        <p:spPr/>
      </p:pic>
      <p:sp>
        <p:nvSpPr>
          <p:cNvPr id="3" name="Title 2">
            <a:extLst>
              <a:ext uri="{FF2B5EF4-FFF2-40B4-BE49-F238E27FC236}">
                <a16:creationId xmlns:a16="http://schemas.microsoft.com/office/drawing/2014/main" id="{CA24E195-DCA4-447C-9800-8310DE42C8BC}"/>
              </a:ext>
            </a:extLst>
          </p:cNvPr>
          <p:cNvSpPr>
            <a:spLocks noGrp="1"/>
          </p:cNvSpPr>
          <p:nvPr>
            <p:ph type="ctrTitle"/>
          </p:nvPr>
        </p:nvSpPr>
        <p:spPr/>
        <p:txBody>
          <a:bodyPr/>
          <a:lstStyle/>
          <a:p>
            <a:r>
              <a:rPr lang="en-US" dirty="0"/>
              <a:t>At best, </a:t>
            </a:r>
            <a:br>
              <a:rPr lang="en-US" dirty="0"/>
            </a:br>
            <a:r>
              <a:rPr lang="en-US" dirty="0"/>
              <a:t>THERE are good practices </a:t>
            </a:r>
          </a:p>
        </p:txBody>
      </p:sp>
      <p:sp>
        <p:nvSpPr>
          <p:cNvPr id="13" name="Subtitle 12">
            <a:extLst>
              <a:ext uri="{FF2B5EF4-FFF2-40B4-BE49-F238E27FC236}">
                <a16:creationId xmlns:a16="http://schemas.microsoft.com/office/drawing/2014/main" id="{7F839B3C-7B30-499F-B3EF-05FBA6E6D22D}"/>
              </a:ext>
            </a:extLst>
          </p:cNvPr>
          <p:cNvSpPr>
            <a:spLocks noGrp="1"/>
          </p:cNvSpPr>
          <p:nvPr>
            <p:ph type="subTitle" idx="1"/>
          </p:nvPr>
        </p:nvSpPr>
        <p:spPr/>
        <p:txBody>
          <a:bodyPr/>
          <a:lstStyle/>
          <a:p>
            <a:r>
              <a:rPr lang="en-US" dirty="0"/>
              <a:t>All valid within their own context</a:t>
            </a:r>
            <a:endParaRPr lang="en-NL" dirty="0"/>
          </a:p>
        </p:txBody>
      </p:sp>
      <p:sp>
        <p:nvSpPr>
          <p:cNvPr id="2" name="Footer Placeholder 1">
            <a:extLst>
              <a:ext uri="{FF2B5EF4-FFF2-40B4-BE49-F238E27FC236}">
                <a16:creationId xmlns:a16="http://schemas.microsoft.com/office/drawing/2014/main" id="{94B6D296-6CE3-497C-932A-9C8A536B8A9A}"/>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3588203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F357FB85-FFFB-453D-9A81-888B4B96E210}"/>
              </a:ext>
            </a:extLst>
          </p:cNvPr>
          <p:cNvSpPr>
            <a:spLocks noGrp="1"/>
          </p:cNvSpPr>
          <p:nvPr>
            <p:ph type="pic" idx="10"/>
          </p:nvPr>
        </p:nvSpPr>
        <p:spPr/>
      </p:sp>
      <p:sp>
        <p:nvSpPr>
          <p:cNvPr id="7" name="Footer Placeholder 6">
            <a:extLst>
              <a:ext uri="{FF2B5EF4-FFF2-40B4-BE49-F238E27FC236}">
                <a16:creationId xmlns:a16="http://schemas.microsoft.com/office/drawing/2014/main" id="{4BFC5983-3317-40E0-BEDE-8CC0DADABF87}"/>
              </a:ext>
            </a:extLst>
          </p:cNvPr>
          <p:cNvSpPr>
            <a:spLocks noGrp="1"/>
          </p:cNvSpPr>
          <p:nvPr>
            <p:ph type="ftr" sz="quarter" idx="11"/>
          </p:nvPr>
        </p:nvSpPr>
        <p:spPr/>
        <p:txBody>
          <a:bodyPr/>
          <a:lstStyle/>
          <a:p>
            <a:r>
              <a:rPr lang="en-US"/>
              <a:t>@aahoogendoorn | The Zen of Programming | GOTO 2022</a:t>
            </a:r>
            <a:endParaRPr lang="en-US" dirty="0"/>
          </a:p>
        </p:txBody>
      </p:sp>
      <p:sp>
        <p:nvSpPr>
          <p:cNvPr id="8" name="Title 7">
            <a:extLst>
              <a:ext uri="{FF2B5EF4-FFF2-40B4-BE49-F238E27FC236}">
                <a16:creationId xmlns:a16="http://schemas.microsoft.com/office/drawing/2014/main" id="{F40ADF47-4BEE-42BD-8A55-9BFA0AA671A0}"/>
              </a:ext>
            </a:extLst>
          </p:cNvPr>
          <p:cNvSpPr>
            <a:spLocks noGrp="1"/>
          </p:cNvSpPr>
          <p:nvPr>
            <p:ph type="title"/>
          </p:nvPr>
        </p:nvSpPr>
        <p:spPr/>
        <p:txBody>
          <a:bodyPr/>
          <a:lstStyle/>
          <a:p>
            <a:r>
              <a:rPr lang="en-US" dirty="0"/>
              <a:t>Coupling and cohesion</a:t>
            </a:r>
            <a:endParaRPr lang="en-NL" dirty="0"/>
          </a:p>
        </p:txBody>
      </p:sp>
      <p:pic>
        <p:nvPicPr>
          <p:cNvPr id="4098" name="Picture 2" descr="Part 1: How Grammarly Tackles Hidden Complexity in Front-End Applications |  Grammarly Engineering Blog">
            <a:extLst>
              <a:ext uri="{FF2B5EF4-FFF2-40B4-BE49-F238E27FC236}">
                <a16:creationId xmlns:a16="http://schemas.microsoft.com/office/drawing/2014/main" id="{57CEA258-5963-4FA2-921E-5F0196D122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501589"/>
            <a:ext cx="8077200" cy="4251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441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20EE293-C15F-5BB4-A994-8022DBB25EA7}"/>
              </a:ext>
            </a:extLst>
          </p:cNvPr>
          <p:cNvSpPr>
            <a:spLocks noGrp="1"/>
          </p:cNvSpPr>
          <p:nvPr>
            <p:ph type="pic" idx="10"/>
          </p:nvPr>
        </p:nvSpPr>
        <p:spPr/>
      </p:sp>
      <p:sp>
        <p:nvSpPr>
          <p:cNvPr id="3" name="Footer Placeholder 2">
            <a:extLst>
              <a:ext uri="{FF2B5EF4-FFF2-40B4-BE49-F238E27FC236}">
                <a16:creationId xmlns:a16="http://schemas.microsoft.com/office/drawing/2014/main" id="{02492C66-6908-429F-813A-3DA2E32F6604}"/>
              </a:ext>
            </a:extLst>
          </p:cNvPr>
          <p:cNvSpPr>
            <a:spLocks noGrp="1"/>
          </p:cNvSpPr>
          <p:nvPr>
            <p:ph type="ftr" sz="quarter" idx="11"/>
          </p:nvPr>
        </p:nvSpPr>
        <p:spPr/>
        <p:txBody>
          <a:bodyPr/>
          <a:lstStyle/>
          <a:p>
            <a:r>
              <a:rPr lang="en-US"/>
              <a:t>@aahoogendoorn | The Zen of Programming | GOTO 2022</a:t>
            </a:r>
            <a:endParaRPr lang="en-US" dirty="0"/>
          </a:p>
        </p:txBody>
      </p:sp>
      <p:sp>
        <p:nvSpPr>
          <p:cNvPr id="13" name="Title 12">
            <a:extLst>
              <a:ext uri="{FF2B5EF4-FFF2-40B4-BE49-F238E27FC236}">
                <a16:creationId xmlns:a16="http://schemas.microsoft.com/office/drawing/2014/main" id="{E660F474-F47B-4631-9EFC-CA86B4B95013}"/>
              </a:ext>
            </a:extLst>
          </p:cNvPr>
          <p:cNvSpPr>
            <a:spLocks noGrp="1"/>
          </p:cNvSpPr>
          <p:nvPr>
            <p:ph type="ctrTitle"/>
          </p:nvPr>
        </p:nvSpPr>
        <p:spPr/>
        <p:txBody>
          <a:bodyPr/>
          <a:lstStyle/>
          <a:p>
            <a:r>
              <a:rPr lang="en-US" dirty="0"/>
              <a:t>Write programs that</a:t>
            </a:r>
            <a:br>
              <a:rPr lang="en-US" dirty="0"/>
            </a:br>
            <a:r>
              <a:rPr lang="en-US" dirty="0"/>
              <a:t>do one thing and do it well</a:t>
            </a:r>
          </a:p>
        </p:txBody>
      </p:sp>
      <p:sp>
        <p:nvSpPr>
          <p:cNvPr id="14" name="Subtitle 13">
            <a:extLst>
              <a:ext uri="{FF2B5EF4-FFF2-40B4-BE49-F238E27FC236}">
                <a16:creationId xmlns:a16="http://schemas.microsoft.com/office/drawing/2014/main" id="{AB7D71EE-3F01-47A4-8024-6B019DAEF53D}"/>
              </a:ext>
            </a:extLst>
          </p:cNvPr>
          <p:cNvSpPr>
            <a:spLocks noGrp="1"/>
          </p:cNvSpPr>
          <p:nvPr>
            <p:ph type="subTitle" idx="1"/>
          </p:nvPr>
        </p:nvSpPr>
        <p:spPr/>
        <p:txBody>
          <a:bodyPr/>
          <a:lstStyle/>
          <a:p>
            <a:r>
              <a:rPr lang="en-US" dirty="0"/>
              <a:t>(the Unix philosophy)</a:t>
            </a:r>
          </a:p>
        </p:txBody>
      </p:sp>
    </p:spTree>
    <p:extLst>
      <p:ext uri="{BB962C8B-B14F-4D97-AF65-F5344CB8AC3E}">
        <p14:creationId xmlns:p14="http://schemas.microsoft.com/office/powerpoint/2010/main" val="422079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D5EF566-4745-4594-A73E-F245C417C412}"/>
              </a:ext>
            </a:extLst>
          </p:cNvPr>
          <p:cNvSpPr>
            <a:spLocks noGrp="1"/>
          </p:cNvSpPr>
          <p:nvPr>
            <p:ph type="pic" idx="12"/>
          </p:nvPr>
        </p:nvSpPr>
        <p:spPr/>
      </p:sp>
      <p:sp>
        <p:nvSpPr>
          <p:cNvPr id="2" name="Title 1"/>
          <p:cNvSpPr>
            <a:spLocks noGrp="1"/>
          </p:cNvSpPr>
          <p:nvPr>
            <p:ph type="title"/>
          </p:nvPr>
        </p:nvSpPr>
        <p:spPr>
          <a:xfrm>
            <a:off x="1371600" y="1676400"/>
            <a:ext cx="5029200" cy="1104899"/>
          </a:xfrm>
        </p:spPr>
        <p:txBody>
          <a:bodyPr/>
          <a:lstStyle/>
          <a:p>
            <a:r>
              <a:rPr lang="en-US" dirty="0"/>
              <a:t>SOLID</a:t>
            </a:r>
          </a:p>
        </p:txBody>
      </p:sp>
      <p:sp>
        <p:nvSpPr>
          <p:cNvPr id="3" name="Subtitle 2"/>
          <p:cNvSpPr>
            <a:spLocks noGrp="1"/>
          </p:cNvSpPr>
          <p:nvPr>
            <p:ph type="subTitle" idx="10"/>
          </p:nvPr>
        </p:nvSpPr>
        <p:spPr>
          <a:xfrm>
            <a:off x="1371600" y="2857499"/>
            <a:ext cx="5029200" cy="2590800"/>
          </a:xfrm>
        </p:spPr>
        <p:txBody>
          <a:bodyPr>
            <a:normAutofit/>
          </a:bodyPr>
          <a:lstStyle/>
          <a:p>
            <a:r>
              <a:rPr lang="en-US" dirty="0"/>
              <a:t>Single Responsibility Principle</a:t>
            </a:r>
          </a:p>
          <a:p>
            <a:r>
              <a:rPr lang="en-US" dirty="0"/>
              <a:t>Open Closed Principle</a:t>
            </a:r>
          </a:p>
          <a:p>
            <a:r>
              <a:rPr lang="en-US" dirty="0" err="1"/>
              <a:t>Liskov</a:t>
            </a:r>
            <a:r>
              <a:rPr lang="en-US" dirty="0"/>
              <a:t> Substitution Principle</a:t>
            </a:r>
          </a:p>
          <a:p>
            <a:r>
              <a:rPr lang="en-US" dirty="0"/>
              <a:t>Interface Segregation Principle</a:t>
            </a:r>
          </a:p>
          <a:p>
            <a:r>
              <a:rPr lang="en-US" dirty="0"/>
              <a:t>Dependency Inversion Principle</a:t>
            </a:r>
          </a:p>
          <a:p>
            <a:endParaRPr lang="en-US" dirty="0"/>
          </a:p>
          <a:p>
            <a:endParaRPr lang="en-US" dirty="0"/>
          </a:p>
        </p:txBody>
      </p:sp>
      <p:sp>
        <p:nvSpPr>
          <p:cNvPr id="8" name="Picture Placeholder 7">
            <a:extLst>
              <a:ext uri="{FF2B5EF4-FFF2-40B4-BE49-F238E27FC236}">
                <a16:creationId xmlns:a16="http://schemas.microsoft.com/office/drawing/2014/main" id="{050E4E20-79AA-4C86-BD03-03BF43187B99}"/>
              </a:ext>
            </a:extLst>
          </p:cNvPr>
          <p:cNvSpPr>
            <a:spLocks noGrp="1"/>
          </p:cNvSpPr>
          <p:nvPr>
            <p:ph type="pic" idx="11"/>
          </p:nvPr>
        </p:nvSpPr>
        <p:spPr/>
      </p:sp>
      <p:pic>
        <p:nvPicPr>
          <p:cNvPr id="9" name="Picture 2" descr="https://www.pearsonhighered.com/assets/bigcovers/0/1/3/5/01359744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1125532"/>
            <a:ext cx="3804558" cy="4741868"/>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F24A49ED-0C4D-4B2D-B4CC-A0EB6FBBE933}"/>
              </a:ext>
            </a:extLst>
          </p:cNvPr>
          <p:cNvSpPr>
            <a:spLocks noGrp="1"/>
          </p:cNvSpPr>
          <p:nvPr>
            <p:ph type="ftr" sz="quarter" idx="13"/>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364623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4F47937-9751-496B-B73D-564AD6CC22AC}"/>
              </a:ext>
            </a:extLst>
          </p:cNvPr>
          <p:cNvSpPr>
            <a:spLocks noGrp="1"/>
          </p:cNvSpPr>
          <p:nvPr>
            <p:ph type="pic" idx="13"/>
          </p:nvPr>
        </p:nvSpPr>
        <p:spPr/>
      </p:sp>
      <p:sp>
        <p:nvSpPr>
          <p:cNvPr id="2" name="Title 1"/>
          <p:cNvSpPr>
            <a:spLocks noGrp="1"/>
          </p:cNvSpPr>
          <p:nvPr>
            <p:ph type="title"/>
          </p:nvPr>
        </p:nvSpPr>
        <p:spPr>
          <a:xfrm>
            <a:off x="3352800" y="2514600"/>
            <a:ext cx="7458075" cy="2438400"/>
          </a:xfrm>
        </p:spPr>
        <p:txBody>
          <a:bodyPr>
            <a:normAutofit fontScale="90000"/>
          </a:bodyPr>
          <a:lstStyle/>
          <a:p>
            <a:r>
              <a:rPr lang="en-US" dirty="0"/>
              <a:t>Every “module” should have responsibility over a single part of the functionality provided by the software. That responsibility should be entirely encapsulated by that module. All its services should be narrowly aligned with that responsibility.</a:t>
            </a:r>
            <a:br>
              <a:rPr lang="en-US" dirty="0"/>
            </a:br>
            <a:endParaRPr lang="en-US" dirty="0"/>
          </a:p>
        </p:txBody>
      </p:sp>
      <p:sp>
        <p:nvSpPr>
          <p:cNvPr id="3" name="Subtitle 2"/>
          <p:cNvSpPr>
            <a:spLocks noGrp="1"/>
          </p:cNvSpPr>
          <p:nvPr>
            <p:ph type="body" idx="1"/>
          </p:nvPr>
        </p:nvSpPr>
        <p:spPr>
          <a:xfrm>
            <a:off x="990601" y="3886200"/>
            <a:ext cx="1924048" cy="1143000"/>
          </a:xfrm>
        </p:spPr>
        <p:txBody>
          <a:bodyPr>
            <a:normAutofit/>
          </a:bodyPr>
          <a:lstStyle/>
          <a:p>
            <a:r>
              <a:rPr lang="en-US" dirty="0"/>
              <a:t>Bob Martin</a:t>
            </a:r>
          </a:p>
        </p:txBody>
      </p:sp>
      <p:pic>
        <p:nvPicPr>
          <p:cNvPr id="8" name="Picture Placeholder 7">
            <a:extLst>
              <a:ext uri="{FF2B5EF4-FFF2-40B4-BE49-F238E27FC236}">
                <a16:creationId xmlns:a16="http://schemas.microsoft.com/office/drawing/2014/main" id="{6CC26AAC-E121-4148-A7F3-890C2DCB3521}"/>
              </a:ext>
            </a:extLst>
          </p:cNvPr>
          <p:cNvPicPr>
            <a:picLocks noGrp="1" noChangeAspect="1"/>
          </p:cNvPicPr>
          <p:nvPr>
            <p:ph type="pic" sz="quarter" idx="10"/>
          </p:nvPr>
        </p:nvPicPr>
        <p:blipFill rotWithShape="1">
          <a:blip r:embed="rId2"/>
          <a:srcRect t="645" b="645"/>
          <a:stretch/>
        </p:blipFill>
        <p:spPr>
          <a:xfrm>
            <a:off x="990600" y="1912972"/>
            <a:ext cx="1924049" cy="1915420"/>
          </a:xfrm>
        </p:spPr>
      </p:pic>
      <p:sp>
        <p:nvSpPr>
          <p:cNvPr id="6" name="Text Placeholder 5">
            <a:extLst>
              <a:ext uri="{FF2B5EF4-FFF2-40B4-BE49-F238E27FC236}">
                <a16:creationId xmlns:a16="http://schemas.microsoft.com/office/drawing/2014/main" id="{99BE20FF-D548-4111-87D4-A20972B13DEA}"/>
              </a:ext>
            </a:extLst>
          </p:cNvPr>
          <p:cNvSpPr>
            <a:spLocks noGrp="1"/>
          </p:cNvSpPr>
          <p:nvPr>
            <p:ph type="body" idx="12"/>
          </p:nvPr>
        </p:nvSpPr>
        <p:spPr>
          <a:xfrm>
            <a:off x="3362325" y="1858963"/>
            <a:ext cx="7458075" cy="960437"/>
          </a:xfrm>
        </p:spPr>
        <p:txBody>
          <a:bodyPr>
            <a:normAutofit/>
          </a:bodyPr>
          <a:lstStyle/>
          <a:p>
            <a:r>
              <a:rPr lang="en-US" dirty="0"/>
              <a:t>Single Responsibility Principle</a:t>
            </a:r>
          </a:p>
        </p:txBody>
      </p:sp>
      <p:sp>
        <p:nvSpPr>
          <p:cNvPr id="10" name="Footer Placeholder 9">
            <a:extLst>
              <a:ext uri="{FF2B5EF4-FFF2-40B4-BE49-F238E27FC236}">
                <a16:creationId xmlns:a16="http://schemas.microsoft.com/office/drawing/2014/main" id="{7DA6174A-DAF2-436A-AD2F-EED956C1424C}"/>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421028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D54D21F-2AE8-4532-96E5-4A609DC4D479}"/>
              </a:ext>
            </a:extLst>
          </p:cNvPr>
          <p:cNvSpPr>
            <a:spLocks noGrp="1"/>
          </p:cNvSpPr>
          <p:nvPr>
            <p:ph type="pic" idx="10"/>
          </p:nvPr>
        </p:nvSpPr>
        <p:spPr/>
      </p:sp>
      <p:pic>
        <p:nvPicPr>
          <p:cNvPr id="11" name="Picture 10">
            <a:extLst>
              <a:ext uri="{FF2B5EF4-FFF2-40B4-BE49-F238E27FC236}">
                <a16:creationId xmlns:a16="http://schemas.microsoft.com/office/drawing/2014/main" id="{FFFF5FB2-55E7-405E-AA78-B45A5BD5BC4A}"/>
              </a:ext>
            </a:extLst>
          </p:cNvPr>
          <p:cNvPicPr>
            <a:picLocks noChangeAspect="1"/>
          </p:cNvPicPr>
          <p:nvPr/>
        </p:nvPicPr>
        <p:blipFill>
          <a:blip r:embed="rId2"/>
          <a:stretch>
            <a:fillRect/>
          </a:stretch>
        </p:blipFill>
        <p:spPr>
          <a:xfrm>
            <a:off x="1122106" y="495300"/>
            <a:ext cx="9947787" cy="6086475"/>
          </a:xfrm>
          <a:prstGeom prst="rect">
            <a:avLst/>
          </a:prstGeom>
        </p:spPr>
      </p:pic>
      <p:sp>
        <p:nvSpPr>
          <p:cNvPr id="7" name="Footer Placeholder 6">
            <a:extLst>
              <a:ext uri="{FF2B5EF4-FFF2-40B4-BE49-F238E27FC236}">
                <a16:creationId xmlns:a16="http://schemas.microsoft.com/office/drawing/2014/main" id="{2E4922A5-1239-4025-AF24-52A37EC2A768}"/>
              </a:ext>
            </a:extLst>
          </p:cNvPr>
          <p:cNvSpPr>
            <a:spLocks noGrp="1"/>
          </p:cNvSpPr>
          <p:nvPr>
            <p:ph type="ftr" sz="quarter" idx="11"/>
          </p:nvPr>
        </p:nvSpPr>
        <p:spPr/>
        <p:txBody>
          <a:bodyPr/>
          <a:lstStyle/>
          <a:p>
            <a:r>
              <a:rPr lang="en-US"/>
              <a:t>@aahoogendoorn | The Zen of Programming | GOTO 2022</a:t>
            </a:r>
            <a:endParaRPr lang="en-US" dirty="0"/>
          </a:p>
        </p:txBody>
      </p:sp>
      <p:sp>
        <p:nvSpPr>
          <p:cNvPr id="8" name="Title 7">
            <a:extLst>
              <a:ext uri="{FF2B5EF4-FFF2-40B4-BE49-F238E27FC236}">
                <a16:creationId xmlns:a16="http://schemas.microsoft.com/office/drawing/2014/main" id="{12E6DA46-AAFB-4831-8253-CDFEE862AA97}"/>
              </a:ext>
            </a:extLst>
          </p:cNvPr>
          <p:cNvSpPr>
            <a:spLocks noGrp="1"/>
          </p:cNvSpPr>
          <p:nvPr>
            <p:ph type="title"/>
          </p:nvPr>
        </p:nvSpPr>
        <p:spPr/>
        <p:txBody>
          <a:bodyPr/>
          <a:lstStyle/>
          <a:p>
            <a:r>
              <a:rPr lang="en-US" dirty="0"/>
              <a:t>Single responsibility?</a:t>
            </a:r>
            <a:endParaRPr lang="en-NL" dirty="0"/>
          </a:p>
        </p:txBody>
      </p:sp>
    </p:spTree>
    <p:extLst>
      <p:ext uri="{BB962C8B-B14F-4D97-AF65-F5344CB8AC3E}">
        <p14:creationId xmlns:p14="http://schemas.microsoft.com/office/powerpoint/2010/main" val="1006884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47C68A4-1685-4EE4-B18C-36E0AAC5D8C2}"/>
              </a:ext>
            </a:extLst>
          </p:cNvPr>
          <p:cNvSpPr>
            <a:spLocks noGrp="1"/>
          </p:cNvSpPr>
          <p:nvPr>
            <p:ph type="pic" idx="10"/>
          </p:nvPr>
        </p:nvSpPr>
        <p:spPr/>
      </p:sp>
      <p:sp>
        <p:nvSpPr>
          <p:cNvPr id="3" name="Footer Placeholder 2">
            <a:extLst>
              <a:ext uri="{FF2B5EF4-FFF2-40B4-BE49-F238E27FC236}">
                <a16:creationId xmlns:a16="http://schemas.microsoft.com/office/drawing/2014/main" id="{0A743743-F7BA-43C3-A11C-56FF4F4650BA}"/>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AA996FD0-C3CD-4D0F-BC8B-FCF32210673F}"/>
              </a:ext>
            </a:extLst>
          </p:cNvPr>
          <p:cNvSpPr>
            <a:spLocks noGrp="1"/>
          </p:cNvSpPr>
          <p:nvPr>
            <p:ph type="title"/>
          </p:nvPr>
        </p:nvSpPr>
        <p:spPr/>
        <p:txBody>
          <a:bodyPr/>
          <a:lstStyle/>
          <a:p>
            <a:endParaRPr lang="en-NL"/>
          </a:p>
        </p:txBody>
      </p:sp>
      <p:pic>
        <p:nvPicPr>
          <p:cNvPr id="6" name="Picture 5">
            <a:extLst>
              <a:ext uri="{FF2B5EF4-FFF2-40B4-BE49-F238E27FC236}">
                <a16:creationId xmlns:a16="http://schemas.microsoft.com/office/drawing/2014/main" id="{7249D68D-20E3-4ED5-8659-DE21022A8A93}"/>
              </a:ext>
            </a:extLst>
          </p:cNvPr>
          <p:cNvPicPr>
            <a:picLocks noChangeAspect="1"/>
          </p:cNvPicPr>
          <p:nvPr/>
        </p:nvPicPr>
        <p:blipFill>
          <a:blip r:embed="rId2"/>
          <a:stretch>
            <a:fillRect/>
          </a:stretch>
        </p:blipFill>
        <p:spPr>
          <a:xfrm>
            <a:off x="2544246" y="127830"/>
            <a:ext cx="7103508" cy="6730170"/>
          </a:xfrm>
          <a:prstGeom prst="rect">
            <a:avLst/>
          </a:prstGeom>
        </p:spPr>
      </p:pic>
    </p:spTree>
    <p:extLst>
      <p:ext uri="{BB962C8B-B14F-4D97-AF65-F5344CB8AC3E}">
        <p14:creationId xmlns:p14="http://schemas.microsoft.com/office/powerpoint/2010/main" val="782129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B1D755A-2F46-4225-8F67-24B7A8930AD9}"/>
              </a:ext>
            </a:extLst>
          </p:cNvPr>
          <p:cNvSpPr>
            <a:spLocks noGrp="1"/>
          </p:cNvSpPr>
          <p:nvPr>
            <p:ph type="pic" idx="13"/>
          </p:nvPr>
        </p:nvSpPr>
        <p:spPr/>
      </p:sp>
      <p:sp>
        <p:nvSpPr>
          <p:cNvPr id="2" name="Title 1"/>
          <p:cNvSpPr>
            <a:spLocks noGrp="1"/>
          </p:cNvSpPr>
          <p:nvPr>
            <p:ph type="title"/>
          </p:nvPr>
        </p:nvSpPr>
        <p:spPr>
          <a:xfrm>
            <a:off x="3352799" y="2666999"/>
            <a:ext cx="7458741" cy="2438401"/>
          </a:xfrm>
        </p:spPr>
        <p:txBody>
          <a:bodyPr/>
          <a:lstStyle/>
          <a:p>
            <a:r>
              <a:rPr lang="en-GB" dirty="0"/>
              <a:t>Software entities* should be open for extension, but closed for modification</a:t>
            </a:r>
            <a:br>
              <a:rPr lang="en-GB" dirty="0"/>
            </a:br>
            <a:br>
              <a:rPr lang="en-GB" dirty="0"/>
            </a:br>
            <a:r>
              <a:rPr lang="en-GB" sz="1800" dirty="0"/>
              <a:t>(*) Classes, modules, libraries, microservices, JSON objects, API’s</a:t>
            </a:r>
            <a:endParaRPr lang="en-US" sz="1800" dirty="0"/>
          </a:p>
        </p:txBody>
      </p:sp>
      <p:sp>
        <p:nvSpPr>
          <p:cNvPr id="4" name="Content Placeholder 3"/>
          <p:cNvSpPr>
            <a:spLocks noGrp="1"/>
          </p:cNvSpPr>
          <p:nvPr>
            <p:ph type="body" idx="1"/>
          </p:nvPr>
        </p:nvSpPr>
        <p:spPr/>
        <p:txBody>
          <a:bodyPr/>
          <a:lstStyle/>
          <a:p>
            <a:r>
              <a:rPr lang="en-US" dirty="0"/>
              <a:t>Bob Martin</a:t>
            </a:r>
          </a:p>
        </p:txBody>
      </p:sp>
      <p:pic>
        <p:nvPicPr>
          <p:cNvPr id="6" name="Picture Placeholder 5">
            <a:extLst>
              <a:ext uri="{FF2B5EF4-FFF2-40B4-BE49-F238E27FC236}">
                <a16:creationId xmlns:a16="http://schemas.microsoft.com/office/drawing/2014/main" id="{C7116DB7-4FEF-4EB0-B6E6-BFB8D3C2BE26}"/>
              </a:ext>
            </a:extLst>
          </p:cNvPr>
          <p:cNvPicPr>
            <a:picLocks noGrp="1" noChangeAspect="1"/>
          </p:cNvPicPr>
          <p:nvPr>
            <p:ph type="pic" sz="quarter" idx="10"/>
          </p:nvPr>
        </p:nvPicPr>
        <p:blipFill>
          <a:blip r:embed="rId2"/>
          <a:srcRect t="645" b="645"/>
          <a:stretch>
            <a:fillRect/>
          </a:stretch>
        </p:blipFill>
        <p:spPr/>
      </p:pic>
      <p:sp>
        <p:nvSpPr>
          <p:cNvPr id="5" name="Text Placeholder 4">
            <a:extLst>
              <a:ext uri="{FF2B5EF4-FFF2-40B4-BE49-F238E27FC236}">
                <a16:creationId xmlns:a16="http://schemas.microsoft.com/office/drawing/2014/main" id="{F5F0B547-9C29-4555-B6EF-948DA7EA2DBB}"/>
              </a:ext>
            </a:extLst>
          </p:cNvPr>
          <p:cNvSpPr>
            <a:spLocks noGrp="1"/>
          </p:cNvSpPr>
          <p:nvPr>
            <p:ph type="body" idx="12"/>
          </p:nvPr>
        </p:nvSpPr>
        <p:spPr>
          <a:xfrm>
            <a:off x="3361659" y="2010618"/>
            <a:ext cx="7458741" cy="961181"/>
          </a:xfrm>
        </p:spPr>
        <p:txBody>
          <a:bodyPr/>
          <a:lstStyle/>
          <a:p>
            <a:r>
              <a:rPr lang="en-US" dirty="0"/>
              <a:t>Open closed principle</a:t>
            </a:r>
          </a:p>
        </p:txBody>
      </p:sp>
      <p:sp>
        <p:nvSpPr>
          <p:cNvPr id="3" name="Footer Placeholder 2">
            <a:extLst>
              <a:ext uri="{FF2B5EF4-FFF2-40B4-BE49-F238E27FC236}">
                <a16:creationId xmlns:a16="http://schemas.microsoft.com/office/drawing/2014/main" id="{53012827-52C0-453A-8A95-CDC5627271C4}"/>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2172520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170AE97-0AE1-4E28-96A2-3548D07C3F27}"/>
              </a:ext>
            </a:extLst>
          </p:cNvPr>
          <p:cNvSpPr>
            <a:spLocks noGrp="1"/>
          </p:cNvSpPr>
          <p:nvPr>
            <p:ph type="pic" idx="10"/>
          </p:nvPr>
        </p:nvSpPr>
        <p:spPr/>
      </p:sp>
      <p:sp>
        <p:nvSpPr>
          <p:cNvPr id="7" name="Footer Placeholder 6">
            <a:extLst>
              <a:ext uri="{FF2B5EF4-FFF2-40B4-BE49-F238E27FC236}">
                <a16:creationId xmlns:a16="http://schemas.microsoft.com/office/drawing/2014/main" id="{C2213AF1-05CF-4ED3-83B9-4437FC4F622A}"/>
              </a:ext>
            </a:extLst>
          </p:cNvPr>
          <p:cNvSpPr>
            <a:spLocks noGrp="1"/>
          </p:cNvSpPr>
          <p:nvPr>
            <p:ph type="ftr" sz="quarter" idx="11"/>
          </p:nvPr>
        </p:nvSpPr>
        <p:spPr/>
        <p:txBody>
          <a:bodyPr/>
          <a:lstStyle/>
          <a:p>
            <a:r>
              <a:rPr lang="en-US"/>
              <a:t>@aahoogendoorn | The Zen of Programming | GOTO 2022</a:t>
            </a:r>
            <a:endParaRPr lang="en-US" dirty="0"/>
          </a:p>
        </p:txBody>
      </p:sp>
      <p:sp>
        <p:nvSpPr>
          <p:cNvPr id="8" name="Title 7">
            <a:extLst>
              <a:ext uri="{FF2B5EF4-FFF2-40B4-BE49-F238E27FC236}">
                <a16:creationId xmlns:a16="http://schemas.microsoft.com/office/drawing/2014/main" id="{856AC197-4AEB-4467-9FD2-74E677DAE352}"/>
              </a:ext>
            </a:extLst>
          </p:cNvPr>
          <p:cNvSpPr>
            <a:spLocks noGrp="1"/>
          </p:cNvSpPr>
          <p:nvPr>
            <p:ph type="title"/>
          </p:nvPr>
        </p:nvSpPr>
        <p:spPr/>
        <p:txBody>
          <a:bodyPr/>
          <a:lstStyle/>
          <a:p>
            <a:r>
              <a:rPr lang="en-US" dirty="0"/>
              <a:t>Gateway (open for extension)</a:t>
            </a:r>
            <a:endParaRPr lang="en-NL" dirty="0"/>
          </a:p>
        </p:txBody>
      </p:sp>
      <p:pic>
        <p:nvPicPr>
          <p:cNvPr id="11" name="Picture 10">
            <a:extLst>
              <a:ext uri="{FF2B5EF4-FFF2-40B4-BE49-F238E27FC236}">
                <a16:creationId xmlns:a16="http://schemas.microsoft.com/office/drawing/2014/main" id="{C12C48C3-DA2B-453E-B5BA-8504898F55B2}"/>
              </a:ext>
            </a:extLst>
          </p:cNvPr>
          <p:cNvPicPr>
            <a:picLocks noChangeAspect="1"/>
          </p:cNvPicPr>
          <p:nvPr/>
        </p:nvPicPr>
        <p:blipFill>
          <a:blip r:embed="rId2"/>
          <a:stretch>
            <a:fillRect/>
          </a:stretch>
        </p:blipFill>
        <p:spPr>
          <a:xfrm>
            <a:off x="1790700" y="666770"/>
            <a:ext cx="8610600" cy="6153130"/>
          </a:xfrm>
          <a:prstGeom prst="rect">
            <a:avLst/>
          </a:prstGeom>
        </p:spPr>
      </p:pic>
    </p:spTree>
    <p:extLst>
      <p:ext uri="{BB962C8B-B14F-4D97-AF65-F5344CB8AC3E}">
        <p14:creationId xmlns:p14="http://schemas.microsoft.com/office/powerpoint/2010/main" val="614227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E0777B40-4A11-4D64-8A63-1F33E435B88C}"/>
              </a:ext>
            </a:extLst>
          </p:cNvPr>
          <p:cNvSpPr>
            <a:spLocks noGrp="1"/>
          </p:cNvSpPr>
          <p:nvPr>
            <p:ph type="pic" idx="10"/>
          </p:nvPr>
        </p:nvSpPr>
        <p:spPr/>
      </p:sp>
      <p:pic>
        <p:nvPicPr>
          <p:cNvPr id="6" name="Picture 5">
            <a:extLst>
              <a:ext uri="{FF2B5EF4-FFF2-40B4-BE49-F238E27FC236}">
                <a16:creationId xmlns:a16="http://schemas.microsoft.com/office/drawing/2014/main" id="{E7905A86-EB2D-40A1-9775-F7EAE075E013}"/>
              </a:ext>
            </a:extLst>
          </p:cNvPr>
          <p:cNvPicPr>
            <a:picLocks noChangeAspect="1"/>
          </p:cNvPicPr>
          <p:nvPr/>
        </p:nvPicPr>
        <p:blipFill>
          <a:blip r:embed="rId2"/>
          <a:stretch>
            <a:fillRect/>
          </a:stretch>
        </p:blipFill>
        <p:spPr>
          <a:xfrm>
            <a:off x="1207776" y="709612"/>
            <a:ext cx="9776448" cy="5438775"/>
          </a:xfrm>
          <a:prstGeom prst="rect">
            <a:avLst/>
          </a:prstGeom>
        </p:spPr>
      </p:pic>
      <p:sp>
        <p:nvSpPr>
          <p:cNvPr id="3" name="Footer Placeholder 2">
            <a:extLst>
              <a:ext uri="{FF2B5EF4-FFF2-40B4-BE49-F238E27FC236}">
                <a16:creationId xmlns:a16="http://schemas.microsoft.com/office/drawing/2014/main" id="{66304500-CA60-404D-8FA6-86A882396BB5}"/>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DB36578B-9E55-406F-90E5-79C98EDABE35}"/>
              </a:ext>
            </a:extLst>
          </p:cNvPr>
          <p:cNvSpPr>
            <a:spLocks noGrp="1"/>
          </p:cNvSpPr>
          <p:nvPr>
            <p:ph type="title"/>
          </p:nvPr>
        </p:nvSpPr>
        <p:spPr/>
        <p:txBody>
          <a:bodyPr/>
          <a:lstStyle/>
          <a:p>
            <a:r>
              <a:rPr lang="en-US" dirty="0"/>
              <a:t>Actual gateway</a:t>
            </a:r>
            <a:endParaRPr lang="en-NL" dirty="0"/>
          </a:p>
        </p:txBody>
      </p:sp>
    </p:spTree>
    <p:extLst>
      <p:ext uri="{BB962C8B-B14F-4D97-AF65-F5344CB8AC3E}">
        <p14:creationId xmlns:p14="http://schemas.microsoft.com/office/powerpoint/2010/main" val="677263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1A2DB64-2760-4A3C-94CD-ABDFD9C66E8F}"/>
              </a:ext>
            </a:extLst>
          </p:cNvPr>
          <p:cNvSpPr>
            <a:spLocks noGrp="1"/>
          </p:cNvSpPr>
          <p:nvPr>
            <p:ph type="pic" idx="10"/>
          </p:nvPr>
        </p:nvSpPr>
        <p:spPr/>
      </p:sp>
      <p:pic>
        <p:nvPicPr>
          <p:cNvPr id="6" name="Picture 5">
            <a:extLst>
              <a:ext uri="{FF2B5EF4-FFF2-40B4-BE49-F238E27FC236}">
                <a16:creationId xmlns:a16="http://schemas.microsoft.com/office/drawing/2014/main" id="{2F0591DE-5103-4AA0-B911-262749943051}"/>
              </a:ext>
            </a:extLst>
          </p:cNvPr>
          <p:cNvPicPr>
            <a:picLocks noChangeAspect="1"/>
          </p:cNvPicPr>
          <p:nvPr/>
        </p:nvPicPr>
        <p:blipFill>
          <a:blip r:embed="rId2"/>
          <a:stretch>
            <a:fillRect/>
          </a:stretch>
        </p:blipFill>
        <p:spPr>
          <a:xfrm>
            <a:off x="0" y="747313"/>
            <a:ext cx="12192000" cy="5363374"/>
          </a:xfrm>
          <a:prstGeom prst="rect">
            <a:avLst/>
          </a:prstGeom>
        </p:spPr>
      </p:pic>
      <p:sp>
        <p:nvSpPr>
          <p:cNvPr id="3" name="Footer Placeholder 2">
            <a:extLst>
              <a:ext uri="{FF2B5EF4-FFF2-40B4-BE49-F238E27FC236}">
                <a16:creationId xmlns:a16="http://schemas.microsoft.com/office/drawing/2014/main" id="{2D6D7467-CD1C-4C3E-90D7-E1D247B98396}"/>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9492945E-8CD7-49AF-8E44-84EDB3522743}"/>
              </a:ext>
            </a:extLst>
          </p:cNvPr>
          <p:cNvSpPr>
            <a:spLocks noGrp="1"/>
          </p:cNvSpPr>
          <p:nvPr>
            <p:ph type="title"/>
          </p:nvPr>
        </p:nvSpPr>
        <p:spPr/>
        <p:txBody>
          <a:bodyPr/>
          <a:lstStyle/>
          <a:p>
            <a:r>
              <a:rPr lang="en-US" dirty="0"/>
              <a:t>AN actual gateway</a:t>
            </a:r>
            <a:endParaRPr lang="en-NL" dirty="0"/>
          </a:p>
        </p:txBody>
      </p:sp>
    </p:spTree>
    <p:extLst>
      <p:ext uri="{BB962C8B-B14F-4D97-AF65-F5344CB8AC3E}">
        <p14:creationId xmlns:p14="http://schemas.microsoft.com/office/powerpoint/2010/main" val="4177182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0C2B0F8-B1B2-7256-074C-CEE9CED1C35E}"/>
              </a:ext>
            </a:extLst>
          </p:cNvPr>
          <p:cNvSpPr>
            <a:spLocks noGrp="1"/>
          </p:cNvSpPr>
          <p:nvPr>
            <p:ph type="pic" idx="10"/>
          </p:nvPr>
        </p:nvSpPr>
        <p:spPr/>
      </p:sp>
      <p:sp>
        <p:nvSpPr>
          <p:cNvPr id="5" name="Title 4">
            <a:extLst>
              <a:ext uri="{FF2B5EF4-FFF2-40B4-BE49-F238E27FC236}">
                <a16:creationId xmlns:a16="http://schemas.microsoft.com/office/drawing/2014/main" id="{5A7F2FEA-3BB9-4E9A-8445-F2791F05AD14}"/>
              </a:ext>
            </a:extLst>
          </p:cNvPr>
          <p:cNvSpPr>
            <a:spLocks noGrp="1"/>
          </p:cNvSpPr>
          <p:nvPr>
            <p:ph type="ctrTitle"/>
          </p:nvPr>
        </p:nvSpPr>
        <p:spPr/>
        <p:txBody>
          <a:bodyPr/>
          <a:lstStyle/>
          <a:p>
            <a:r>
              <a:rPr lang="en-US" dirty="0"/>
              <a:t>Bye-bye di ?</a:t>
            </a:r>
            <a:endParaRPr lang="en-NL" dirty="0"/>
          </a:p>
        </p:txBody>
      </p:sp>
      <p:sp>
        <p:nvSpPr>
          <p:cNvPr id="8" name="Subtitle 7">
            <a:extLst>
              <a:ext uri="{FF2B5EF4-FFF2-40B4-BE49-F238E27FC236}">
                <a16:creationId xmlns:a16="http://schemas.microsoft.com/office/drawing/2014/main" id="{1364A1B7-D9F6-BB0E-0BEA-F71F4003F75C}"/>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7285A012-6FDE-4E00-B90F-CB9AF08172F4}"/>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264216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8E6E7B3-9C9B-414C-83B1-28369E7D8653}"/>
              </a:ext>
            </a:extLst>
          </p:cNvPr>
          <p:cNvSpPr>
            <a:spLocks noGrp="1"/>
          </p:cNvSpPr>
          <p:nvPr>
            <p:ph type="pic" idx="10"/>
          </p:nvPr>
        </p:nvSpPr>
        <p:spPr/>
      </p:sp>
      <p:pic>
        <p:nvPicPr>
          <p:cNvPr id="9" name="Picture 8">
            <a:extLst>
              <a:ext uri="{FF2B5EF4-FFF2-40B4-BE49-F238E27FC236}">
                <a16:creationId xmlns:a16="http://schemas.microsoft.com/office/drawing/2014/main" id="{A55A7050-9F8F-4914-931D-F7403FE79ABE}"/>
              </a:ext>
            </a:extLst>
          </p:cNvPr>
          <p:cNvPicPr>
            <a:picLocks noChangeAspect="1"/>
          </p:cNvPicPr>
          <p:nvPr/>
        </p:nvPicPr>
        <p:blipFill>
          <a:blip r:embed="rId2"/>
          <a:stretch>
            <a:fillRect/>
          </a:stretch>
        </p:blipFill>
        <p:spPr>
          <a:xfrm>
            <a:off x="990600" y="781166"/>
            <a:ext cx="10210800" cy="5600469"/>
          </a:xfrm>
          <a:prstGeom prst="rect">
            <a:avLst/>
          </a:prstGeom>
        </p:spPr>
      </p:pic>
      <p:sp>
        <p:nvSpPr>
          <p:cNvPr id="3" name="Footer Placeholder 2">
            <a:extLst>
              <a:ext uri="{FF2B5EF4-FFF2-40B4-BE49-F238E27FC236}">
                <a16:creationId xmlns:a16="http://schemas.microsoft.com/office/drawing/2014/main" id="{E3CF6A7F-6FB2-4335-B707-0A0FA01340AD}"/>
              </a:ext>
            </a:extLst>
          </p:cNvPr>
          <p:cNvSpPr>
            <a:spLocks noGrp="1"/>
          </p:cNvSpPr>
          <p:nvPr>
            <p:ph type="ftr" sz="quarter" idx="11"/>
          </p:nvPr>
        </p:nvSpPr>
        <p:spPr/>
        <p:txBody>
          <a:bodyPr/>
          <a:lstStyle/>
          <a:p>
            <a:r>
              <a:rPr lang="en-US"/>
              <a:t>@aahoogendoorn | The Zen of Programming | GOTO 2022</a:t>
            </a:r>
            <a:endParaRPr lang="en-US" dirty="0"/>
          </a:p>
        </p:txBody>
      </p:sp>
      <p:sp>
        <p:nvSpPr>
          <p:cNvPr id="6" name="Title 5">
            <a:extLst>
              <a:ext uri="{FF2B5EF4-FFF2-40B4-BE49-F238E27FC236}">
                <a16:creationId xmlns:a16="http://schemas.microsoft.com/office/drawing/2014/main" id="{30E65B44-4693-4F38-A116-7D7856E46098}"/>
              </a:ext>
            </a:extLst>
          </p:cNvPr>
          <p:cNvSpPr>
            <a:spLocks noGrp="1"/>
          </p:cNvSpPr>
          <p:nvPr>
            <p:ph type="title"/>
          </p:nvPr>
        </p:nvSpPr>
        <p:spPr/>
        <p:txBody>
          <a:bodyPr/>
          <a:lstStyle/>
          <a:p>
            <a:r>
              <a:rPr lang="en-US" dirty="0"/>
              <a:t>With di</a:t>
            </a:r>
            <a:endParaRPr lang="en-NL" dirty="0"/>
          </a:p>
        </p:txBody>
      </p:sp>
      <p:sp>
        <p:nvSpPr>
          <p:cNvPr id="10" name="Rectangle: Rounded Corners 9">
            <a:extLst>
              <a:ext uri="{FF2B5EF4-FFF2-40B4-BE49-F238E27FC236}">
                <a16:creationId xmlns:a16="http://schemas.microsoft.com/office/drawing/2014/main" id="{15294C4D-87A6-4EB3-95A7-E132BE68934A}"/>
              </a:ext>
            </a:extLst>
          </p:cNvPr>
          <p:cNvSpPr/>
          <p:nvPr/>
        </p:nvSpPr>
        <p:spPr>
          <a:xfrm>
            <a:off x="1905000" y="2133601"/>
            <a:ext cx="8610600" cy="7620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3063630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129CC4C-4BD1-4222-A644-66D43DF4A392}"/>
              </a:ext>
            </a:extLst>
          </p:cNvPr>
          <p:cNvSpPr>
            <a:spLocks noGrp="1"/>
          </p:cNvSpPr>
          <p:nvPr>
            <p:ph type="pic" idx="10"/>
          </p:nvPr>
        </p:nvSpPr>
        <p:spPr/>
      </p:sp>
      <p:sp>
        <p:nvSpPr>
          <p:cNvPr id="3" name="Footer Placeholder 2">
            <a:extLst>
              <a:ext uri="{FF2B5EF4-FFF2-40B4-BE49-F238E27FC236}">
                <a16:creationId xmlns:a16="http://schemas.microsoft.com/office/drawing/2014/main" id="{28E5D0A1-EEE4-48B7-8582-24393EB1F08D}"/>
              </a:ext>
            </a:extLst>
          </p:cNvPr>
          <p:cNvSpPr>
            <a:spLocks noGrp="1"/>
          </p:cNvSpPr>
          <p:nvPr>
            <p:ph type="ftr" sz="quarter" idx="11"/>
          </p:nvPr>
        </p:nvSpPr>
        <p:spPr/>
        <p:txBody>
          <a:bodyPr/>
          <a:lstStyle/>
          <a:p>
            <a:r>
              <a:rPr lang="en-US"/>
              <a:t>@aahoogendoorn | The Zen of Programming | GOTO 2022</a:t>
            </a:r>
            <a:endParaRPr lang="en-US" dirty="0"/>
          </a:p>
        </p:txBody>
      </p:sp>
      <p:pic>
        <p:nvPicPr>
          <p:cNvPr id="10" name="Picture 9">
            <a:extLst>
              <a:ext uri="{FF2B5EF4-FFF2-40B4-BE49-F238E27FC236}">
                <a16:creationId xmlns:a16="http://schemas.microsoft.com/office/drawing/2014/main" id="{EDF87171-CD39-4C2C-B18B-E0978017E09E}"/>
              </a:ext>
            </a:extLst>
          </p:cNvPr>
          <p:cNvPicPr>
            <a:picLocks noChangeAspect="1"/>
          </p:cNvPicPr>
          <p:nvPr/>
        </p:nvPicPr>
        <p:blipFill>
          <a:blip r:embed="rId2"/>
          <a:stretch>
            <a:fillRect/>
          </a:stretch>
        </p:blipFill>
        <p:spPr>
          <a:xfrm>
            <a:off x="871500" y="609600"/>
            <a:ext cx="10449000" cy="6096583"/>
          </a:xfrm>
          <a:prstGeom prst="rect">
            <a:avLst/>
          </a:prstGeom>
        </p:spPr>
      </p:pic>
      <p:sp>
        <p:nvSpPr>
          <p:cNvPr id="4" name="Title 3">
            <a:extLst>
              <a:ext uri="{FF2B5EF4-FFF2-40B4-BE49-F238E27FC236}">
                <a16:creationId xmlns:a16="http://schemas.microsoft.com/office/drawing/2014/main" id="{5CB8BC93-141B-4501-90D7-8D69D6D47853}"/>
              </a:ext>
            </a:extLst>
          </p:cNvPr>
          <p:cNvSpPr>
            <a:spLocks noGrp="1"/>
          </p:cNvSpPr>
          <p:nvPr>
            <p:ph type="title"/>
          </p:nvPr>
        </p:nvSpPr>
        <p:spPr/>
        <p:txBody>
          <a:bodyPr/>
          <a:lstStyle/>
          <a:p>
            <a:r>
              <a:rPr lang="en-US" dirty="0"/>
              <a:t>Without di</a:t>
            </a:r>
            <a:endParaRPr lang="en-NL" dirty="0"/>
          </a:p>
        </p:txBody>
      </p:sp>
      <p:sp>
        <p:nvSpPr>
          <p:cNvPr id="11" name="Rectangle: Rounded Corners 10">
            <a:extLst>
              <a:ext uri="{FF2B5EF4-FFF2-40B4-BE49-F238E27FC236}">
                <a16:creationId xmlns:a16="http://schemas.microsoft.com/office/drawing/2014/main" id="{FDFAE0B2-850B-421E-8093-B92C75A7D9BA}"/>
              </a:ext>
            </a:extLst>
          </p:cNvPr>
          <p:cNvSpPr/>
          <p:nvPr/>
        </p:nvSpPr>
        <p:spPr>
          <a:xfrm>
            <a:off x="2063750" y="2733559"/>
            <a:ext cx="6781800" cy="4572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109047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idx="10"/>
          </p:nvPr>
        </p:nvPicPr>
        <p:blipFill rotWithShape="1">
          <a:blip r:embed="rId2">
            <a:extLst>
              <a:ext uri="{28A0092B-C50C-407E-A947-70E740481C1C}">
                <a14:useLocalDpi xmlns:a14="http://schemas.microsoft.com/office/drawing/2010/main" val="0"/>
              </a:ext>
            </a:extLst>
          </a:blip>
          <a:srcRect t="18006" b="18006"/>
          <a:stretch/>
        </p:blipFill>
        <p:spPr/>
      </p:pic>
      <p:sp>
        <p:nvSpPr>
          <p:cNvPr id="5" name="Title 4"/>
          <p:cNvSpPr>
            <a:spLocks noGrp="1"/>
          </p:cNvSpPr>
          <p:nvPr>
            <p:ph type="ctrTitle"/>
          </p:nvPr>
        </p:nvSpPr>
        <p:spPr/>
        <p:txBody>
          <a:bodyPr/>
          <a:lstStyle/>
          <a:p>
            <a:br>
              <a:rPr lang="en-US" dirty="0"/>
            </a:br>
            <a:r>
              <a:rPr lang="en-US" dirty="0"/>
              <a:t>monadic code </a:t>
            </a:r>
            <a:endParaRPr lang="nl-NL" dirty="0"/>
          </a:p>
        </p:txBody>
      </p:sp>
      <p:sp>
        <p:nvSpPr>
          <p:cNvPr id="9" name="Subtitle 8">
            <a:extLst>
              <a:ext uri="{FF2B5EF4-FFF2-40B4-BE49-F238E27FC236}">
                <a16:creationId xmlns:a16="http://schemas.microsoft.com/office/drawing/2014/main" id="{D1C0C825-B37D-BF66-9BDC-2D1EE7364C67}"/>
              </a:ext>
            </a:extLst>
          </p:cNvPr>
          <p:cNvSpPr>
            <a:spLocks noGrp="1"/>
          </p:cNvSpPr>
          <p:nvPr>
            <p:ph type="subTitle" idx="1"/>
          </p:nvPr>
        </p:nvSpPr>
        <p:spPr/>
        <p:txBody>
          <a:bodyPr/>
          <a:lstStyle/>
          <a:p>
            <a:endParaRPr lang="en-NL"/>
          </a:p>
        </p:txBody>
      </p:sp>
      <p:sp>
        <p:nvSpPr>
          <p:cNvPr id="2" name="Footer Placeholder 1">
            <a:extLst>
              <a:ext uri="{FF2B5EF4-FFF2-40B4-BE49-F238E27FC236}">
                <a16:creationId xmlns:a16="http://schemas.microsoft.com/office/drawing/2014/main" id="{4FF53D28-B82A-4C48-BAA9-559FB2EC7CCA}"/>
              </a:ext>
            </a:extLst>
          </p:cNvPr>
          <p:cNvSpPr>
            <a:spLocks noGrp="1"/>
          </p:cNvSpPr>
          <p:nvPr>
            <p:ph type="ftr" sz="quarter" idx="11"/>
          </p:nvPr>
        </p:nvSpPr>
        <p:spPr/>
        <p:txBody>
          <a:bodyPr/>
          <a:lstStyle/>
          <a:p>
            <a:r>
              <a:rPr lang="en-US"/>
              <a:t>@aahoogendoorn | The Zen of Programming | GOTO 2022</a:t>
            </a:r>
          </a:p>
        </p:txBody>
      </p:sp>
    </p:spTree>
    <p:extLst>
      <p:ext uri="{BB962C8B-B14F-4D97-AF65-F5344CB8AC3E}">
        <p14:creationId xmlns:p14="http://schemas.microsoft.com/office/powerpoint/2010/main" val="282150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EFE0B34-4B35-480E-BAB4-8CB87093431B}"/>
              </a:ext>
            </a:extLst>
          </p:cNvPr>
          <p:cNvSpPr>
            <a:spLocks noGrp="1"/>
          </p:cNvSpPr>
          <p:nvPr>
            <p:ph type="pic" idx="13"/>
          </p:nvPr>
        </p:nvSpPr>
        <p:spPr/>
      </p:sp>
      <p:sp>
        <p:nvSpPr>
          <p:cNvPr id="2" name="Title 1"/>
          <p:cNvSpPr>
            <a:spLocks noGrp="1"/>
          </p:cNvSpPr>
          <p:nvPr>
            <p:ph type="title"/>
          </p:nvPr>
        </p:nvSpPr>
        <p:spPr>
          <a:xfrm>
            <a:off x="3352799" y="2256581"/>
            <a:ext cx="7458741" cy="2438401"/>
          </a:xfrm>
        </p:spPr>
        <p:txBody>
          <a:bodyPr>
            <a:noAutofit/>
          </a:bodyPr>
          <a:lstStyle/>
          <a:p>
            <a:r>
              <a:rPr lang="en-US" sz="2400" dirty="0"/>
              <a:t>Monads are amazing. They are simple things, almost trivially implemented, with enormous power to manage complexity. </a:t>
            </a:r>
            <a:br>
              <a:rPr lang="en-US" sz="2400" dirty="0"/>
            </a:br>
            <a:br>
              <a:rPr lang="en-US" sz="2400" dirty="0"/>
            </a:br>
            <a:r>
              <a:rPr lang="en-US" sz="2400" dirty="0"/>
              <a:t>But understanding them is surprisingly difficult, and most people, once they have that ah-ha moment, seem to lose the ability to explain them to others.</a:t>
            </a:r>
          </a:p>
        </p:txBody>
      </p:sp>
      <p:sp>
        <p:nvSpPr>
          <p:cNvPr id="6" name="Text Placeholder 5"/>
          <p:cNvSpPr>
            <a:spLocks noGrp="1"/>
          </p:cNvSpPr>
          <p:nvPr>
            <p:ph type="body" idx="1"/>
          </p:nvPr>
        </p:nvSpPr>
        <p:spPr/>
        <p:txBody>
          <a:bodyPr>
            <a:normAutofit/>
          </a:bodyPr>
          <a:lstStyle/>
          <a:p>
            <a:r>
              <a:rPr lang="en-US" dirty="0"/>
              <a:t>Douglas</a:t>
            </a:r>
            <a:br>
              <a:rPr lang="en-US" dirty="0"/>
            </a:br>
            <a:r>
              <a:rPr lang="en-US" dirty="0"/>
              <a:t>Crockford</a:t>
            </a:r>
          </a:p>
        </p:txBody>
      </p:sp>
      <p:pic>
        <p:nvPicPr>
          <p:cNvPr id="8" name="Picture Placeholder 7"/>
          <p:cNvPicPr>
            <a:picLocks noGrp="1" noChangeAspect="1"/>
          </p:cNvPicPr>
          <p:nvPr>
            <p:ph type="pic" sz="quarter" idx="10"/>
          </p:nvPr>
        </p:nvPicPr>
        <p:blipFill>
          <a:blip r:embed="rId2"/>
          <a:srcRect l="21181" r="21181"/>
          <a:stretch>
            <a:fillRect/>
          </a:stretch>
        </p:blipFill>
        <p:spPr/>
      </p:pic>
      <p:sp>
        <p:nvSpPr>
          <p:cNvPr id="4" name="Text Placeholder 3">
            <a:extLst>
              <a:ext uri="{FF2B5EF4-FFF2-40B4-BE49-F238E27FC236}">
                <a16:creationId xmlns:a16="http://schemas.microsoft.com/office/drawing/2014/main" id="{8C8D866D-FD37-4655-96EE-339964E110DF}"/>
              </a:ext>
            </a:extLst>
          </p:cNvPr>
          <p:cNvSpPr>
            <a:spLocks noGrp="1"/>
          </p:cNvSpPr>
          <p:nvPr>
            <p:ph type="body" idx="12"/>
          </p:nvPr>
        </p:nvSpPr>
        <p:spPr>
          <a:xfrm>
            <a:off x="3361659" y="1600200"/>
            <a:ext cx="7458741" cy="961181"/>
          </a:xfrm>
        </p:spPr>
        <p:txBody>
          <a:bodyPr/>
          <a:lstStyle/>
          <a:p>
            <a:r>
              <a:rPr lang="en-US" dirty="0"/>
              <a:t>Explaining monads</a:t>
            </a:r>
          </a:p>
        </p:txBody>
      </p:sp>
      <p:sp>
        <p:nvSpPr>
          <p:cNvPr id="3" name="Footer Placeholder 2">
            <a:extLst>
              <a:ext uri="{FF2B5EF4-FFF2-40B4-BE49-F238E27FC236}">
                <a16:creationId xmlns:a16="http://schemas.microsoft.com/office/drawing/2014/main" id="{5482F071-0400-467A-8E8F-B47662486FAB}"/>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3779916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ECA25931-44D4-471E-88C7-074AEEADF17E}"/>
              </a:ext>
            </a:extLst>
          </p:cNvPr>
          <p:cNvSpPr>
            <a:spLocks noGrp="1"/>
          </p:cNvSpPr>
          <p:nvPr>
            <p:ph type="pic" idx="10"/>
          </p:nvPr>
        </p:nvSpPr>
        <p:spPr/>
      </p:sp>
      <p:sp>
        <p:nvSpPr>
          <p:cNvPr id="7" name="Footer Placeholder 6">
            <a:extLst>
              <a:ext uri="{FF2B5EF4-FFF2-40B4-BE49-F238E27FC236}">
                <a16:creationId xmlns:a16="http://schemas.microsoft.com/office/drawing/2014/main" id="{08476DF1-FB47-4171-84E0-7C2428E9F46E}"/>
              </a:ext>
            </a:extLst>
          </p:cNvPr>
          <p:cNvSpPr>
            <a:spLocks noGrp="1"/>
          </p:cNvSpPr>
          <p:nvPr>
            <p:ph type="ftr" sz="quarter" idx="11"/>
          </p:nvPr>
        </p:nvSpPr>
        <p:spPr/>
        <p:txBody>
          <a:bodyPr/>
          <a:lstStyle/>
          <a:p>
            <a:r>
              <a:rPr lang="en-US"/>
              <a:t>@aahoogendoorn | The Zen of Programming | GOTO 2022</a:t>
            </a:r>
            <a:endParaRPr lang="en-US" dirty="0"/>
          </a:p>
        </p:txBody>
      </p:sp>
      <p:sp>
        <p:nvSpPr>
          <p:cNvPr id="8" name="Title 7">
            <a:extLst>
              <a:ext uri="{FF2B5EF4-FFF2-40B4-BE49-F238E27FC236}">
                <a16:creationId xmlns:a16="http://schemas.microsoft.com/office/drawing/2014/main" id="{4A88446A-2751-4922-8ACD-AAB5F7DEEE0E}"/>
              </a:ext>
            </a:extLst>
          </p:cNvPr>
          <p:cNvSpPr>
            <a:spLocks noGrp="1"/>
          </p:cNvSpPr>
          <p:nvPr>
            <p:ph type="title"/>
          </p:nvPr>
        </p:nvSpPr>
        <p:spPr/>
        <p:txBody>
          <a:bodyPr/>
          <a:lstStyle/>
          <a:p>
            <a:r>
              <a:rPr lang="en-US" dirty="0"/>
              <a:t>optional</a:t>
            </a:r>
            <a:endParaRPr lang="en-NL" dirty="0"/>
          </a:p>
        </p:txBody>
      </p:sp>
      <p:pic>
        <p:nvPicPr>
          <p:cNvPr id="15" name="Picture 14">
            <a:extLst>
              <a:ext uri="{FF2B5EF4-FFF2-40B4-BE49-F238E27FC236}">
                <a16:creationId xmlns:a16="http://schemas.microsoft.com/office/drawing/2014/main" id="{2F0C2F16-160F-4413-9C52-3242E8350311}"/>
              </a:ext>
            </a:extLst>
          </p:cNvPr>
          <p:cNvPicPr>
            <a:picLocks noChangeAspect="1"/>
          </p:cNvPicPr>
          <p:nvPr/>
        </p:nvPicPr>
        <p:blipFill>
          <a:blip r:embed="rId2"/>
          <a:stretch>
            <a:fillRect/>
          </a:stretch>
        </p:blipFill>
        <p:spPr>
          <a:xfrm>
            <a:off x="853215" y="596900"/>
            <a:ext cx="10485569" cy="6096000"/>
          </a:xfrm>
          <a:prstGeom prst="rect">
            <a:avLst/>
          </a:prstGeom>
        </p:spPr>
      </p:pic>
    </p:spTree>
    <p:extLst>
      <p:ext uri="{BB962C8B-B14F-4D97-AF65-F5344CB8AC3E}">
        <p14:creationId xmlns:p14="http://schemas.microsoft.com/office/powerpoint/2010/main" val="3398287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AB41669-6806-4ABF-8408-B45834DE6DF4}"/>
              </a:ext>
            </a:extLst>
          </p:cNvPr>
          <p:cNvSpPr>
            <a:spLocks noGrp="1"/>
          </p:cNvSpPr>
          <p:nvPr>
            <p:ph type="pic" idx="10"/>
          </p:nvPr>
        </p:nvSpPr>
        <p:spPr/>
      </p:sp>
      <p:pic>
        <p:nvPicPr>
          <p:cNvPr id="10" name="Picture 9">
            <a:extLst>
              <a:ext uri="{FF2B5EF4-FFF2-40B4-BE49-F238E27FC236}">
                <a16:creationId xmlns:a16="http://schemas.microsoft.com/office/drawing/2014/main" id="{665DEEF0-2E5B-4EF1-A711-BF9BCECF2238}"/>
              </a:ext>
            </a:extLst>
          </p:cNvPr>
          <p:cNvPicPr>
            <a:picLocks noChangeAspect="1"/>
          </p:cNvPicPr>
          <p:nvPr/>
        </p:nvPicPr>
        <p:blipFill>
          <a:blip r:embed="rId2"/>
          <a:stretch>
            <a:fillRect/>
          </a:stretch>
        </p:blipFill>
        <p:spPr>
          <a:xfrm>
            <a:off x="1896159" y="685800"/>
            <a:ext cx="8399682" cy="5977755"/>
          </a:xfrm>
          <a:prstGeom prst="rect">
            <a:avLst/>
          </a:prstGeom>
        </p:spPr>
      </p:pic>
      <p:sp>
        <p:nvSpPr>
          <p:cNvPr id="3" name="Footer Placeholder 2">
            <a:extLst>
              <a:ext uri="{FF2B5EF4-FFF2-40B4-BE49-F238E27FC236}">
                <a16:creationId xmlns:a16="http://schemas.microsoft.com/office/drawing/2014/main" id="{E3B47417-5FBD-4BDB-BB3A-9B78B499BA48}"/>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84601267-DD16-4657-9D08-630DA9A59954}"/>
              </a:ext>
            </a:extLst>
          </p:cNvPr>
          <p:cNvSpPr>
            <a:spLocks noGrp="1"/>
          </p:cNvSpPr>
          <p:nvPr>
            <p:ph type="title"/>
          </p:nvPr>
        </p:nvSpPr>
        <p:spPr/>
        <p:txBody>
          <a:bodyPr/>
          <a:lstStyle/>
          <a:p>
            <a:r>
              <a:rPr lang="en-US" dirty="0"/>
              <a:t>Promise and when (and pure/simple functions)</a:t>
            </a:r>
          </a:p>
        </p:txBody>
      </p:sp>
      <p:sp>
        <p:nvSpPr>
          <p:cNvPr id="11" name="Rectangle: Rounded Corners 10">
            <a:extLst>
              <a:ext uri="{FF2B5EF4-FFF2-40B4-BE49-F238E27FC236}">
                <a16:creationId xmlns:a16="http://schemas.microsoft.com/office/drawing/2014/main" id="{B66FE5BB-D11C-4726-A2B0-3C6FFF26D880}"/>
              </a:ext>
            </a:extLst>
          </p:cNvPr>
          <p:cNvSpPr/>
          <p:nvPr/>
        </p:nvSpPr>
        <p:spPr>
          <a:xfrm>
            <a:off x="3962400" y="3962400"/>
            <a:ext cx="4572000" cy="3810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
        <p:nvSpPr>
          <p:cNvPr id="12" name="Rectangle: Rounded Corners 11">
            <a:extLst>
              <a:ext uri="{FF2B5EF4-FFF2-40B4-BE49-F238E27FC236}">
                <a16:creationId xmlns:a16="http://schemas.microsoft.com/office/drawing/2014/main" id="{7F8079FE-5A29-41CD-839E-EBB9B67922AE}"/>
              </a:ext>
            </a:extLst>
          </p:cNvPr>
          <p:cNvSpPr/>
          <p:nvPr/>
        </p:nvSpPr>
        <p:spPr>
          <a:xfrm>
            <a:off x="3962400" y="4647968"/>
            <a:ext cx="2743200" cy="3810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1708447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A1E1BE64-EBD0-4738-85BF-7EB9096747FE}"/>
              </a:ext>
            </a:extLst>
          </p:cNvPr>
          <p:cNvSpPr>
            <a:spLocks noGrp="1"/>
          </p:cNvSpPr>
          <p:nvPr>
            <p:ph type="pic" idx="10"/>
          </p:nvPr>
        </p:nvSpPr>
        <p:spPr/>
      </p:sp>
      <p:sp>
        <p:nvSpPr>
          <p:cNvPr id="18" name="Footer Placeholder 17">
            <a:extLst>
              <a:ext uri="{FF2B5EF4-FFF2-40B4-BE49-F238E27FC236}">
                <a16:creationId xmlns:a16="http://schemas.microsoft.com/office/drawing/2014/main" id="{B4DA13E3-084E-4764-8E59-0E96C7DF7C71}"/>
              </a:ext>
            </a:extLst>
          </p:cNvPr>
          <p:cNvSpPr>
            <a:spLocks noGrp="1"/>
          </p:cNvSpPr>
          <p:nvPr>
            <p:ph type="ftr" sz="quarter" idx="11"/>
          </p:nvPr>
        </p:nvSpPr>
        <p:spPr/>
        <p:txBody>
          <a:bodyPr/>
          <a:lstStyle/>
          <a:p>
            <a:r>
              <a:rPr lang="en-US"/>
              <a:t>@aahoogendoorn | The Zen of Programming | GOTO 2022</a:t>
            </a:r>
            <a:endParaRPr lang="en-US" dirty="0"/>
          </a:p>
        </p:txBody>
      </p:sp>
      <p:sp>
        <p:nvSpPr>
          <p:cNvPr id="8" name="Title 7">
            <a:extLst>
              <a:ext uri="{FF2B5EF4-FFF2-40B4-BE49-F238E27FC236}">
                <a16:creationId xmlns:a16="http://schemas.microsoft.com/office/drawing/2014/main" id="{9A1F6621-5DAD-4FD3-9B24-E7D809D8470A}"/>
              </a:ext>
            </a:extLst>
          </p:cNvPr>
          <p:cNvSpPr>
            <a:spLocks noGrp="1"/>
          </p:cNvSpPr>
          <p:nvPr>
            <p:ph type="title"/>
          </p:nvPr>
        </p:nvSpPr>
        <p:spPr/>
        <p:txBody>
          <a:bodyPr/>
          <a:lstStyle/>
          <a:p>
            <a:r>
              <a:rPr lang="en-US" dirty="0"/>
              <a:t>How monads work</a:t>
            </a:r>
          </a:p>
        </p:txBody>
      </p:sp>
      <p:grpSp>
        <p:nvGrpSpPr>
          <p:cNvPr id="3" name="Group 2">
            <a:extLst>
              <a:ext uri="{FF2B5EF4-FFF2-40B4-BE49-F238E27FC236}">
                <a16:creationId xmlns:a16="http://schemas.microsoft.com/office/drawing/2014/main" id="{B7A74B0D-4DCD-4E88-ACC8-2C05F3B1E5FF}"/>
              </a:ext>
            </a:extLst>
          </p:cNvPr>
          <p:cNvGrpSpPr/>
          <p:nvPr/>
        </p:nvGrpSpPr>
        <p:grpSpPr>
          <a:xfrm>
            <a:off x="4343400" y="1734049"/>
            <a:ext cx="3505200" cy="1066799"/>
            <a:chOff x="4343400" y="1828800"/>
            <a:chExt cx="3505200" cy="1066799"/>
          </a:xfrm>
        </p:grpSpPr>
        <p:sp>
          <p:nvSpPr>
            <p:cNvPr id="29" name="Oval 28">
              <a:extLst>
                <a:ext uri="{FF2B5EF4-FFF2-40B4-BE49-F238E27FC236}">
                  <a16:creationId xmlns:a16="http://schemas.microsoft.com/office/drawing/2014/main" id="{1B550E7F-AF6D-4FD3-874B-3405AB6A11B2}"/>
                </a:ext>
              </a:extLst>
            </p:cNvPr>
            <p:cNvSpPr/>
            <p:nvPr/>
          </p:nvSpPr>
          <p:spPr>
            <a:xfrm>
              <a:off x="6934200" y="2057400"/>
              <a:ext cx="743527" cy="755650"/>
            </a:xfrm>
            <a:prstGeom prst="ellipse">
              <a:avLst/>
            </a:prstGeom>
            <a:solidFill>
              <a:schemeClr val="accent3"/>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2800">
                <a:solidFill>
                  <a:schemeClr val="tx2"/>
                </a:solidFill>
                <a:latin typeface="Nothing You Could Do" panose="02000000000000000000" pitchFamily="2" charset="0"/>
                <a:cs typeface="Dubai Light" panose="020B0303030403030204" pitchFamily="34" charset="-78"/>
              </a:endParaRPr>
            </a:p>
          </p:txBody>
        </p:sp>
        <p:grpSp>
          <p:nvGrpSpPr>
            <p:cNvPr id="2" name="Group 1">
              <a:extLst>
                <a:ext uri="{FF2B5EF4-FFF2-40B4-BE49-F238E27FC236}">
                  <a16:creationId xmlns:a16="http://schemas.microsoft.com/office/drawing/2014/main" id="{5257C54B-9E30-43C9-8245-8232EFE8C0A0}"/>
                </a:ext>
              </a:extLst>
            </p:cNvPr>
            <p:cNvGrpSpPr/>
            <p:nvPr/>
          </p:nvGrpSpPr>
          <p:grpSpPr>
            <a:xfrm>
              <a:off x="4343400" y="1828800"/>
              <a:ext cx="3505200" cy="1066799"/>
              <a:chOff x="4343400" y="1828800"/>
              <a:chExt cx="3505200" cy="1066799"/>
            </a:xfrm>
          </p:grpSpPr>
          <p:sp>
            <p:nvSpPr>
              <p:cNvPr id="6" name="Oval 5"/>
              <p:cNvSpPr/>
              <p:nvPr/>
            </p:nvSpPr>
            <p:spPr>
              <a:xfrm>
                <a:off x="4343400" y="2139949"/>
                <a:ext cx="743527" cy="755650"/>
              </a:xfrm>
              <a:prstGeom prst="ellipse">
                <a:avLst/>
              </a:prstGeom>
              <a:solidFill>
                <a:schemeClr val="accent3"/>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2800">
                  <a:solidFill>
                    <a:schemeClr val="tx2"/>
                  </a:solidFill>
                  <a:latin typeface="Nothing You Could Do" panose="02000000000000000000" pitchFamily="2" charset="0"/>
                  <a:cs typeface="Dubai Light" panose="020B0303030403030204" pitchFamily="34" charset="-78"/>
                </a:endParaRPr>
              </a:p>
            </p:txBody>
          </p:sp>
          <p:sp>
            <p:nvSpPr>
              <p:cNvPr id="7" name="Cube 6"/>
              <p:cNvSpPr/>
              <p:nvPr/>
            </p:nvSpPr>
            <p:spPr>
              <a:xfrm>
                <a:off x="6788432" y="1828800"/>
                <a:ext cx="1060168" cy="1066799"/>
              </a:xfrm>
              <a:prstGeom prst="cub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2"/>
                  </a:solidFill>
                  <a:latin typeface="Nothing You Could Do" panose="02000000000000000000" pitchFamily="2" charset="0"/>
                  <a:cs typeface="Dubai Light" panose="020B0303030403030204" pitchFamily="34" charset="-78"/>
                </a:endParaRPr>
              </a:p>
            </p:txBody>
          </p:sp>
          <p:cxnSp>
            <p:nvCxnSpPr>
              <p:cNvPr id="9" name="Straight Arrow Connector 8"/>
              <p:cNvCxnSpPr>
                <a:cxnSpLocks/>
              </p:cNvCxnSpPr>
              <p:nvPr/>
            </p:nvCxnSpPr>
            <p:spPr>
              <a:xfrm>
                <a:off x="5299364" y="2517774"/>
                <a:ext cx="1168400" cy="0"/>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609546" y="2097099"/>
                <a:ext cx="548035" cy="369332"/>
              </a:xfrm>
              <a:prstGeom prst="rect">
                <a:avLst/>
              </a:prstGeom>
              <a:noFill/>
              <a:ln w="28575">
                <a:noFill/>
              </a:ln>
            </p:spPr>
            <p:txBody>
              <a:bodyPr wrap="none" rtlCol="0">
                <a:spAutoFit/>
              </a:bodyPr>
              <a:lstStyle/>
              <a:p>
                <a:r>
                  <a:rPr lang="en-US" dirty="0">
                    <a:cs typeface="Dubai Light" panose="020B0303030403030204" pitchFamily="34" charset="-78"/>
                  </a:rPr>
                  <a:t>Box</a:t>
                </a:r>
                <a:endParaRPr lang="en-US" sz="2400" dirty="0">
                  <a:cs typeface="Dubai Light" panose="020B0303030403030204" pitchFamily="34" charset="-78"/>
                </a:endParaRPr>
              </a:p>
            </p:txBody>
          </p:sp>
        </p:grpSp>
      </p:grpSp>
      <p:grpSp>
        <p:nvGrpSpPr>
          <p:cNvPr id="19" name="Group 18"/>
          <p:cNvGrpSpPr/>
          <p:nvPr/>
        </p:nvGrpSpPr>
        <p:grpSpPr>
          <a:xfrm>
            <a:off x="2667000" y="3105649"/>
            <a:ext cx="3717471" cy="1104900"/>
            <a:chOff x="3962400" y="2628900"/>
            <a:chExt cx="2939143" cy="944545"/>
          </a:xfrm>
        </p:grpSpPr>
        <p:grpSp>
          <p:nvGrpSpPr>
            <p:cNvPr id="15" name="Group 14"/>
            <p:cNvGrpSpPr/>
            <p:nvPr/>
          </p:nvGrpSpPr>
          <p:grpSpPr>
            <a:xfrm>
              <a:off x="3962400" y="2659045"/>
              <a:ext cx="838200" cy="914400"/>
              <a:chOff x="4234543" y="2705100"/>
              <a:chExt cx="838200" cy="914400"/>
            </a:xfrm>
          </p:grpSpPr>
          <p:sp>
            <p:nvSpPr>
              <p:cNvPr id="5" name="Oval 4"/>
              <p:cNvSpPr/>
              <p:nvPr/>
            </p:nvSpPr>
            <p:spPr>
              <a:xfrm>
                <a:off x="4386943" y="2895600"/>
                <a:ext cx="533400" cy="533400"/>
              </a:xfrm>
              <a:prstGeom prst="ellipse">
                <a:avLst/>
              </a:prstGeom>
              <a:solidFill>
                <a:schemeClr val="accent3"/>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3200" dirty="0">
                  <a:solidFill>
                    <a:schemeClr val="tx2"/>
                  </a:solidFill>
                  <a:latin typeface="Ubuntu" panose="020B0504030602030204" pitchFamily="34" charset="0"/>
                  <a:cs typeface="Dubai Light" panose="020B0303030403030204" pitchFamily="34" charset="-78"/>
                </a:endParaRPr>
              </a:p>
            </p:txBody>
          </p:sp>
          <p:sp>
            <p:nvSpPr>
              <p:cNvPr id="4" name="Cube 3"/>
              <p:cNvSpPr/>
              <p:nvPr/>
            </p:nvSpPr>
            <p:spPr>
              <a:xfrm>
                <a:off x="4234543" y="2705100"/>
                <a:ext cx="838200" cy="914400"/>
              </a:xfrm>
              <a:prstGeom prst="cub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2"/>
                  </a:solidFill>
                  <a:latin typeface="Ubuntu" panose="020B0504030602030204" pitchFamily="34" charset="0"/>
                  <a:cs typeface="Dubai Light" panose="020B0303030403030204" pitchFamily="34" charset="-78"/>
                </a:endParaRPr>
              </a:p>
            </p:txBody>
          </p:sp>
        </p:grpSp>
        <p:grpSp>
          <p:nvGrpSpPr>
            <p:cNvPr id="14" name="Group 13"/>
            <p:cNvGrpSpPr/>
            <p:nvPr/>
          </p:nvGrpSpPr>
          <p:grpSpPr>
            <a:xfrm>
              <a:off x="6063343" y="2628900"/>
              <a:ext cx="838200" cy="914400"/>
              <a:chOff x="6063343" y="2628900"/>
              <a:chExt cx="838200" cy="914400"/>
            </a:xfrm>
          </p:grpSpPr>
          <p:sp>
            <p:nvSpPr>
              <p:cNvPr id="12" name="Hexagon 11"/>
              <p:cNvSpPr/>
              <p:nvPr/>
            </p:nvSpPr>
            <p:spPr>
              <a:xfrm>
                <a:off x="6215743" y="2819400"/>
                <a:ext cx="533400" cy="533400"/>
              </a:xfrm>
              <a:prstGeom prst="hexagon">
                <a:avLst/>
              </a:prstGeom>
              <a:solidFill>
                <a:schemeClr val="accent6"/>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3200">
                  <a:solidFill>
                    <a:schemeClr val="tx2"/>
                  </a:solidFill>
                  <a:latin typeface="Ubuntu" panose="020B0504030602030204" pitchFamily="34" charset="0"/>
                  <a:cs typeface="Dubai Light" panose="020B0303030403030204" pitchFamily="34" charset="-78"/>
                </a:endParaRPr>
              </a:p>
            </p:txBody>
          </p:sp>
          <p:sp>
            <p:nvSpPr>
              <p:cNvPr id="13" name="Cube 12"/>
              <p:cNvSpPr/>
              <p:nvPr/>
            </p:nvSpPr>
            <p:spPr>
              <a:xfrm>
                <a:off x="6063343" y="2628900"/>
                <a:ext cx="838200" cy="914400"/>
              </a:xfrm>
              <a:prstGeom prst="cub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2"/>
                  </a:solidFill>
                  <a:latin typeface="Ubuntu" panose="020B0504030602030204" pitchFamily="34" charset="0"/>
                  <a:cs typeface="Dubai Light" panose="020B0303030403030204" pitchFamily="34" charset="-78"/>
                </a:endParaRPr>
              </a:p>
            </p:txBody>
          </p:sp>
        </p:grpSp>
        <p:cxnSp>
          <p:nvCxnSpPr>
            <p:cNvPr id="16" name="Straight Arrow Connector 15"/>
            <p:cNvCxnSpPr>
              <a:cxnSpLocks/>
            </p:cNvCxnSpPr>
            <p:nvPr/>
          </p:nvCxnSpPr>
          <p:spPr>
            <a:xfrm>
              <a:off x="5072743" y="3200400"/>
              <a:ext cx="838200" cy="0"/>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083031" y="2825711"/>
              <a:ext cx="817623" cy="315731"/>
            </a:xfrm>
            <a:prstGeom prst="rect">
              <a:avLst/>
            </a:prstGeom>
            <a:noFill/>
            <a:ln w="28575">
              <a:noFill/>
            </a:ln>
          </p:spPr>
          <p:txBody>
            <a:bodyPr wrap="square" rtlCol="0">
              <a:spAutoFit/>
            </a:bodyPr>
            <a:lstStyle/>
            <a:p>
              <a:pPr algn="ctr"/>
              <a:r>
                <a:rPr lang="en-US" dirty="0">
                  <a:solidFill>
                    <a:sysClr val="windowText" lastClr="000000"/>
                  </a:solidFill>
                  <a:cs typeface="Dubai Light" panose="020B0303030403030204" pitchFamily="34" charset="-78"/>
                </a:rPr>
                <a:t>Apply</a:t>
              </a:r>
              <a:endParaRPr lang="en-US" sz="2400" dirty="0">
                <a:solidFill>
                  <a:sysClr val="windowText" lastClr="000000"/>
                </a:solidFill>
                <a:cs typeface="Dubai Light" panose="020B0303030403030204" pitchFamily="34" charset="-78"/>
              </a:endParaRPr>
            </a:p>
          </p:txBody>
        </p:sp>
      </p:grpSp>
      <p:grpSp>
        <p:nvGrpSpPr>
          <p:cNvPr id="24" name="Group 23"/>
          <p:cNvGrpSpPr/>
          <p:nvPr/>
        </p:nvGrpSpPr>
        <p:grpSpPr>
          <a:xfrm>
            <a:off x="6743659" y="3094763"/>
            <a:ext cx="2326107" cy="1069637"/>
            <a:chOff x="6132093" y="3200400"/>
            <a:chExt cx="2326107" cy="1069637"/>
          </a:xfrm>
        </p:grpSpPr>
        <p:sp>
          <p:nvSpPr>
            <p:cNvPr id="20" name="Heart 19"/>
            <p:cNvSpPr/>
            <p:nvPr/>
          </p:nvSpPr>
          <p:spPr>
            <a:xfrm>
              <a:off x="7590790" y="3423241"/>
              <a:ext cx="674652" cy="623955"/>
            </a:xfrm>
            <a:prstGeom prst="heart">
              <a:avLst/>
            </a:prstGeom>
            <a:solidFill>
              <a:srgbClr val="C00000"/>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2800" dirty="0">
                <a:solidFill>
                  <a:schemeClr val="tx2"/>
                </a:solidFill>
                <a:latin typeface="Nothing You Could Do" panose="02000000000000000000" pitchFamily="2" charset="0"/>
                <a:cs typeface="Dubai Light" panose="020B0303030403030204" pitchFamily="34" charset="-78"/>
              </a:endParaRPr>
            </a:p>
          </p:txBody>
        </p:sp>
        <p:sp>
          <p:nvSpPr>
            <p:cNvPr id="21" name="Cube 20"/>
            <p:cNvSpPr/>
            <p:nvPr/>
          </p:nvSpPr>
          <p:spPr>
            <a:xfrm>
              <a:off x="7398032" y="3200400"/>
              <a:ext cx="1060168" cy="1069637"/>
            </a:xfrm>
            <a:prstGeom prst="cub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2"/>
                </a:solidFill>
                <a:latin typeface="Nothing You Could Do" panose="02000000000000000000" pitchFamily="2" charset="0"/>
                <a:cs typeface="Dubai Light" panose="020B0303030403030204" pitchFamily="34" charset="-78"/>
              </a:endParaRPr>
            </a:p>
          </p:txBody>
        </p:sp>
        <p:cxnSp>
          <p:nvCxnSpPr>
            <p:cNvPr id="22" name="Straight Arrow Connector 21"/>
            <p:cNvCxnSpPr>
              <a:cxnSpLocks/>
            </p:cNvCxnSpPr>
            <p:nvPr/>
          </p:nvCxnSpPr>
          <p:spPr>
            <a:xfrm>
              <a:off x="6145107" y="3868923"/>
              <a:ext cx="1060168" cy="0"/>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132093" y="3410219"/>
              <a:ext cx="1135446" cy="369332"/>
            </a:xfrm>
            <a:prstGeom prst="rect">
              <a:avLst/>
            </a:prstGeom>
            <a:noFill/>
            <a:ln w="28575">
              <a:noFill/>
            </a:ln>
          </p:spPr>
          <p:txBody>
            <a:bodyPr wrap="square" rtlCol="0">
              <a:spAutoFit/>
            </a:bodyPr>
            <a:lstStyle/>
            <a:p>
              <a:pPr algn="ctr"/>
              <a:r>
                <a:rPr lang="en-US" dirty="0">
                  <a:cs typeface="Dubai Light" panose="020B0303030403030204" pitchFamily="34" charset="-78"/>
                </a:rPr>
                <a:t>Apply</a:t>
              </a:r>
              <a:endParaRPr lang="en-US" sz="2400" dirty="0">
                <a:cs typeface="Dubai Light" panose="020B0303030403030204" pitchFamily="34" charset="-78"/>
              </a:endParaRPr>
            </a:p>
          </p:txBody>
        </p:sp>
      </p:grpSp>
      <p:grpSp>
        <p:nvGrpSpPr>
          <p:cNvPr id="35" name="Group 34"/>
          <p:cNvGrpSpPr/>
          <p:nvPr/>
        </p:nvGrpSpPr>
        <p:grpSpPr>
          <a:xfrm>
            <a:off x="4343400" y="4499315"/>
            <a:ext cx="3269968" cy="1063286"/>
            <a:chOff x="4045232" y="4950163"/>
            <a:chExt cx="3269968" cy="1069637"/>
          </a:xfrm>
        </p:grpSpPr>
        <p:sp>
          <p:nvSpPr>
            <p:cNvPr id="30" name="Heart 29"/>
            <p:cNvSpPr/>
            <p:nvPr/>
          </p:nvSpPr>
          <p:spPr>
            <a:xfrm>
              <a:off x="4237990" y="5173004"/>
              <a:ext cx="674652" cy="623955"/>
            </a:xfrm>
            <a:prstGeom prst="heart">
              <a:avLst/>
            </a:prstGeom>
            <a:solidFill>
              <a:srgbClr val="C00000"/>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2800" dirty="0">
                <a:solidFill>
                  <a:schemeClr val="tx2"/>
                </a:solidFill>
                <a:latin typeface="Nothing You Could Do" panose="02000000000000000000" pitchFamily="2" charset="0"/>
                <a:cs typeface="Dubai Light" panose="020B0303030403030204" pitchFamily="34" charset="-78"/>
              </a:endParaRPr>
            </a:p>
          </p:txBody>
        </p:sp>
        <p:sp>
          <p:nvSpPr>
            <p:cNvPr id="31" name="Cube 30"/>
            <p:cNvSpPr/>
            <p:nvPr/>
          </p:nvSpPr>
          <p:spPr>
            <a:xfrm>
              <a:off x="4045232" y="4950163"/>
              <a:ext cx="1060168" cy="1069637"/>
            </a:xfrm>
            <a:prstGeom prst="cub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2"/>
                </a:solidFill>
                <a:latin typeface="Nothing You Could Do" panose="02000000000000000000" pitchFamily="2" charset="0"/>
                <a:cs typeface="Dubai Light" panose="020B0303030403030204" pitchFamily="34" charset="-78"/>
              </a:endParaRPr>
            </a:p>
          </p:txBody>
        </p:sp>
        <p:sp>
          <p:nvSpPr>
            <p:cNvPr id="32" name="Heart 31"/>
            <p:cNvSpPr/>
            <p:nvPr/>
          </p:nvSpPr>
          <p:spPr>
            <a:xfrm>
              <a:off x="6571673" y="5107156"/>
              <a:ext cx="743527" cy="755650"/>
            </a:xfrm>
            <a:prstGeom prst="heart">
              <a:avLst/>
            </a:prstGeom>
            <a:solidFill>
              <a:srgbClr val="C00000"/>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2800">
                <a:solidFill>
                  <a:schemeClr val="tx2"/>
                </a:solidFill>
                <a:latin typeface="Nothing You Could Do" panose="02000000000000000000" pitchFamily="2" charset="0"/>
                <a:cs typeface="Dubai Light" panose="020B0303030403030204" pitchFamily="34" charset="-78"/>
              </a:endParaRPr>
            </a:p>
          </p:txBody>
        </p:sp>
        <p:cxnSp>
          <p:nvCxnSpPr>
            <p:cNvPr id="33" name="Straight Arrow Connector 32"/>
            <p:cNvCxnSpPr>
              <a:cxnSpLocks/>
            </p:cNvCxnSpPr>
            <p:nvPr/>
          </p:nvCxnSpPr>
          <p:spPr>
            <a:xfrm>
              <a:off x="5340632" y="5486400"/>
              <a:ext cx="1060168" cy="0"/>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5594757" y="5063373"/>
              <a:ext cx="529312" cy="371538"/>
            </a:xfrm>
            <a:prstGeom prst="rect">
              <a:avLst/>
            </a:prstGeom>
            <a:noFill/>
            <a:ln w="28575">
              <a:noFill/>
            </a:ln>
          </p:spPr>
          <p:txBody>
            <a:bodyPr wrap="none" rtlCol="0">
              <a:spAutoFit/>
            </a:bodyPr>
            <a:lstStyle/>
            <a:p>
              <a:r>
                <a:rPr lang="en-US" dirty="0">
                  <a:cs typeface="Dubai Light" panose="020B0303030403030204" pitchFamily="34" charset="-78"/>
                </a:rPr>
                <a:t>Get</a:t>
              </a:r>
              <a:endParaRPr lang="en-US" sz="2400" dirty="0">
                <a:cs typeface="Dubai Light" panose="020B0303030403030204" pitchFamily="34" charset="-78"/>
              </a:endParaRPr>
            </a:p>
          </p:txBody>
        </p:sp>
      </p:grpSp>
      <p:sp>
        <p:nvSpPr>
          <p:cNvPr id="26" name="Rectangle: Rounded Corners 25">
            <a:extLst>
              <a:ext uri="{FF2B5EF4-FFF2-40B4-BE49-F238E27FC236}">
                <a16:creationId xmlns:a16="http://schemas.microsoft.com/office/drawing/2014/main" id="{AECDF862-0684-4907-9699-C23C19422638}"/>
              </a:ext>
            </a:extLst>
          </p:cNvPr>
          <p:cNvSpPr/>
          <p:nvPr/>
        </p:nvSpPr>
        <p:spPr>
          <a:xfrm>
            <a:off x="1828800" y="2971800"/>
            <a:ext cx="8077200" cy="1375114"/>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409976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7442ABA-EBCD-475C-8A35-1C1D98EE8CC4}"/>
              </a:ext>
            </a:extLst>
          </p:cNvPr>
          <p:cNvSpPr>
            <a:spLocks noGrp="1"/>
          </p:cNvSpPr>
          <p:nvPr>
            <p:ph type="pic" idx="10"/>
          </p:nvPr>
        </p:nvSpPr>
        <p:spPr/>
      </p:sp>
      <p:sp>
        <p:nvSpPr>
          <p:cNvPr id="3" name="Footer Placeholder 2">
            <a:extLst>
              <a:ext uri="{FF2B5EF4-FFF2-40B4-BE49-F238E27FC236}">
                <a16:creationId xmlns:a16="http://schemas.microsoft.com/office/drawing/2014/main" id="{51C0F93E-60C3-4D85-833C-FC7EE4637147}"/>
              </a:ext>
            </a:extLst>
          </p:cNvPr>
          <p:cNvSpPr>
            <a:spLocks noGrp="1"/>
          </p:cNvSpPr>
          <p:nvPr>
            <p:ph type="ftr" sz="quarter" idx="11"/>
          </p:nvPr>
        </p:nvSpPr>
        <p:spPr/>
        <p:txBody>
          <a:bodyPr/>
          <a:lstStyle/>
          <a:p>
            <a:r>
              <a:rPr lang="en-US"/>
              <a:t>@aahoogendoorn | The Zen of Programming | GOTO 2022</a:t>
            </a:r>
            <a:endParaRPr lang="en-US" dirty="0"/>
          </a:p>
        </p:txBody>
      </p:sp>
      <p:sp>
        <p:nvSpPr>
          <p:cNvPr id="5" name="Title 4">
            <a:extLst>
              <a:ext uri="{FF2B5EF4-FFF2-40B4-BE49-F238E27FC236}">
                <a16:creationId xmlns:a16="http://schemas.microsoft.com/office/drawing/2014/main" id="{3276021E-867B-4398-8DDE-51650375986D}"/>
              </a:ext>
            </a:extLst>
          </p:cNvPr>
          <p:cNvSpPr>
            <a:spLocks noGrp="1"/>
          </p:cNvSpPr>
          <p:nvPr>
            <p:ph type="title"/>
          </p:nvPr>
        </p:nvSpPr>
        <p:spPr/>
        <p:txBody>
          <a:bodyPr/>
          <a:lstStyle/>
          <a:p>
            <a:r>
              <a:rPr lang="en-US" dirty="0"/>
              <a:t>Monads in JavaScript / TypeScript</a:t>
            </a:r>
          </a:p>
        </p:txBody>
      </p:sp>
      <p:pic>
        <p:nvPicPr>
          <p:cNvPr id="1026" name="Picture 2" descr="https://mdn.mozillademos.org/files/8633/promises.png">
            <a:extLst>
              <a:ext uri="{FF2B5EF4-FFF2-40B4-BE49-F238E27FC236}">
                <a16:creationId xmlns:a16="http://schemas.microsoft.com/office/drawing/2014/main" id="{03554956-FD92-4A0F-A401-26A655FAD8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3405" y="1828800"/>
            <a:ext cx="9985190" cy="3702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6774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CEE7CB6-D396-4481-B9F2-C0E2AE2A7706}"/>
              </a:ext>
            </a:extLst>
          </p:cNvPr>
          <p:cNvSpPr>
            <a:spLocks noGrp="1"/>
          </p:cNvSpPr>
          <p:nvPr>
            <p:ph type="pic" idx="10"/>
          </p:nvPr>
        </p:nvSpPr>
        <p:spPr/>
      </p:sp>
      <p:sp>
        <p:nvSpPr>
          <p:cNvPr id="3" name="Footer Placeholder 2">
            <a:extLst>
              <a:ext uri="{FF2B5EF4-FFF2-40B4-BE49-F238E27FC236}">
                <a16:creationId xmlns:a16="http://schemas.microsoft.com/office/drawing/2014/main" id="{D68A4483-ECC1-44E0-B439-E069844EC68C}"/>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CF202E39-AF9D-464C-95E0-26AAE1123DDA}"/>
              </a:ext>
            </a:extLst>
          </p:cNvPr>
          <p:cNvSpPr>
            <a:spLocks noGrp="1"/>
          </p:cNvSpPr>
          <p:nvPr>
            <p:ph type="title"/>
          </p:nvPr>
        </p:nvSpPr>
        <p:spPr/>
        <p:txBody>
          <a:bodyPr/>
          <a:lstStyle/>
          <a:p>
            <a:r>
              <a:rPr lang="en-US" dirty="0"/>
              <a:t>A choose monad (from easy)</a:t>
            </a:r>
            <a:endParaRPr lang="en-NL" dirty="0"/>
          </a:p>
        </p:txBody>
      </p:sp>
      <p:pic>
        <p:nvPicPr>
          <p:cNvPr id="6" name="Picture 5">
            <a:extLst>
              <a:ext uri="{FF2B5EF4-FFF2-40B4-BE49-F238E27FC236}">
                <a16:creationId xmlns:a16="http://schemas.microsoft.com/office/drawing/2014/main" id="{831771FF-710E-49F7-9F22-25B820594798}"/>
              </a:ext>
            </a:extLst>
          </p:cNvPr>
          <p:cNvPicPr>
            <a:picLocks noChangeAspect="1"/>
          </p:cNvPicPr>
          <p:nvPr/>
        </p:nvPicPr>
        <p:blipFill>
          <a:blip r:embed="rId2"/>
          <a:stretch>
            <a:fillRect/>
          </a:stretch>
        </p:blipFill>
        <p:spPr>
          <a:xfrm>
            <a:off x="2942379" y="838200"/>
            <a:ext cx="6307242" cy="5941235"/>
          </a:xfrm>
          <a:prstGeom prst="rect">
            <a:avLst/>
          </a:prstGeom>
        </p:spPr>
      </p:pic>
    </p:spTree>
    <p:extLst>
      <p:ext uri="{BB962C8B-B14F-4D97-AF65-F5344CB8AC3E}">
        <p14:creationId xmlns:p14="http://schemas.microsoft.com/office/powerpoint/2010/main" val="2323554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326896A-785D-4E83-9EA6-9EE086DFAC75}"/>
              </a:ext>
            </a:extLst>
          </p:cNvPr>
          <p:cNvSpPr>
            <a:spLocks noGrp="1"/>
          </p:cNvSpPr>
          <p:nvPr>
            <p:ph type="pic" idx="10"/>
          </p:nvPr>
        </p:nvSpPr>
        <p:spPr/>
      </p:sp>
      <p:sp>
        <p:nvSpPr>
          <p:cNvPr id="3" name="Footer Placeholder 2">
            <a:extLst>
              <a:ext uri="{FF2B5EF4-FFF2-40B4-BE49-F238E27FC236}">
                <a16:creationId xmlns:a16="http://schemas.microsoft.com/office/drawing/2014/main" id="{684015D9-5F9E-40E2-AD98-EC5CAAF87885}"/>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E269A869-4C37-45AB-82AC-F279A2F39DA0}"/>
              </a:ext>
            </a:extLst>
          </p:cNvPr>
          <p:cNvSpPr>
            <a:spLocks noGrp="1"/>
          </p:cNvSpPr>
          <p:nvPr>
            <p:ph type="title"/>
          </p:nvPr>
        </p:nvSpPr>
        <p:spPr/>
        <p:txBody>
          <a:bodyPr/>
          <a:lstStyle/>
          <a:p>
            <a:r>
              <a:rPr lang="en-US" dirty="0"/>
              <a:t>Choose in use</a:t>
            </a:r>
            <a:endParaRPr lang="en-NL" dirty="0"/>
          </a:p>
        </p:txBody>
      </p:sp>
      <p:pic>
        <p:nvPicPr>
          <p:cNvPr id="6" name="Picture 5">
            <a:extLst>
              <a:ext uri="{FF2B5EF4-FFF2-40B4-BE49-F238E27FC236}">
                <a16:creationId xmlns:a16="http://schemas.microsoft.com/office/drawing/2014/main" id="{B0AE0895-9C08-4EEF-AA95-D90FB6CAB986}"/>
              </a:ext>
            </a:extLst>
          </p:cNvPr>
          <p:cNvPicPr>
            <a:picLocks noChangeAspect="1"/>
          </p:cNvPicPr>
          <p:nvPr/>
        </p:nvPicPr>
        <p:blipFill>
          <a:blip r:embed="rId2"/>
          <a:stretch>
            <a:fillRect/>
          </a:stretch>
        </p:blipFill>
        <p:spPr>
          <a:xfrm>
            <a:off x="2743200" y="6534614"/>
            <a:ext cx="9079476" cy="6858000"/>
          </a:xfrm>
          <a:prstGeom prst="rect">
            <a:avLst/>
          </a:prstGeom>
        </p:spPr>
      </p:pic>
      <p:pic>
        <p:nvPicPr>
          <p:cNvPr id="7" name="Picture 6">
            <a:extLst>
              <a:ext uri="{FF2B5EF4-FFF2-40B4-BE49-F238E27FC236}">
                <a16:creationId xmlns:a16="http://schemas.microsoft.com/office/drawing/2014/main" id="{A6927618-133C-5D53-FCF6-2A6D1272A460}"/>
              </a:ext>
            </a:extLst>
          </p:cNvPr>
          <p:cNvPicPr>
            <a:picLocks noChangeAspect="1"/>
          </p:cNvPicPr>
          <p:nvPr/>
        </p:nvPicPr>
        <p:blipFill>
          <a:blip r:embed="rId3"/>
          <a:stretch>
            <a:fillRect/>
          </a:stretch>
        </p:blipFill>
        <p:spPr>
          <a:xfrm>
            <a:off x="0" y="1576155"/>
            <a:ext cx="12192000" cy="3981450"/>
          </a:xfrm>
          <a:prstGeom prst="rect">
            <a:avLst/>
          </a:prstGeom>
        </p:spPr>
      </p:pic>
      <p:sp>
        <p:nvSpPr>
          <p:cNvPr id="8" name="Oval 7">
            <a:extLst>
              <a:ext uri="{FF2B5EF4-FFF2-40B4-BE49-F238E27FC236}">
                <a16:creationId xmlns:a16="http://schemas.microsoft.com/office/drawing/2014/main" id="{2DEE701F-1E4B-4079-BCB2-BC054B3B1156}"/>
              </a:ext>
            </a:extLst>
          </p:cNvPr>
          <p:cNvSpPr/>
          <p:nvPr/>
        </p:nvSpPr>
        <p:spPr>
          <a:xfrm rot="193299">
            <a:off x="698354" y="2338064"/>
            <a:ext cx="1866900" cy="499278"/>
          </a:xfrm>
          <a:prstGeom prst="ellipse">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4000813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omputer script on a screen">
            <a:extLst>
              <a:ext uri="{FF2B5EF4-FFF2-40B4-BE49-F238E27FC236}">
                <a16:creationId xmlns:a16="http://schemas.microsoft.com/office/drawing/2014/main" id="{5CD115B3-3296-455A-A5ED-A139CDB28195}"/>
              </a:ext>
            </a:extLst>
          </p:cNvPr>
          <p:cNvPicPr>
            <a:picLocks noChangeAspect="1"/>
          </p:cNvPicPr>
          <p:nvPr/>
        </p:nvPicPr>
        <p:blipFill rotWithShape="1">
          <a:blip r:embed="rId2"/>
          <a:srcRect t="12050" b="15818"/>
          <a:stretch/>
        </p:blipFill>
        <p:spPr>
          <a:xfrm>
            <a:off x="-76200" y="457200"/>
            <a:ext cx="12344400" cy="5943600"/>
          </a:xfrm>
          <a:prstGeom prst="roundRect">
            <a:avLst>
              <a:gd name="adj" fmla="val 0"/>
            </a:avLst>
          </a:prstGeom>
          <a:noFill/>
          <a:ln w="3175" cap="sq" cmpd="sng">
            <a:noFill/>
          </a:ln>
          <a:effectLst/>
          <a:scene3d>
            <a:camera prst="orthographicFront">
              <a:rot lat="0" lon="0" rev="0"/>
            </a:camera>
            <a:lightRig rig="twoPt" dir="t"/>
          </a:scene3d>
          <a:sp3d/>
        </p:spPr>
      </p:pic>
      <p:sp>
        <p:nvSpPr>
          <p:cNvPr id="4" name="Title 3">
            <a:extLst>
              <a:ext uri="{FF2B5EF4-FFF2-40B4-BE49-F238E27FC236}">
                <a16:creationId xmlns:a16="http://schemas.microsoft.com/office/drawing/2014/main" id="{65F55A8E-082C-48E2-AAB5-87B457722E2D}"/>
              </a:ext>
            </a:extLst>
          </p:cNvPr>
          <p:cNvSpPr>
            <a:spLocks noGrp="1"/>
          </p:cNvSpPr>
          <p:nvPr>
            <p:ph type="ctrTitle"/>
          </p:nvPr>
        </p:nvSpPr>
        <p:spPr>
          <a:xfrm>
            <a:off x="0" y="1899216"/>
            <a:ext cx="12192000" cy="1611770"/>
          </a:xfrm>
        </p:spPr>
        <p:txBody>
          <a:bodyPr anchor="b">
            <a:normAutofit/>
          </a:bodyPr>
          <a:lstStyle/>
          <a:p>
            <a:r>
              <a:rPr lang="en-US" dirty="0"/>
              <a:t>Unit testing</a:t>
            </a:r>
            <a:endParaRPr lang="en-NL" dirty="0"/>
          </a:p>
        </p:txBody>
      </p:sp>
      <p:sp>
        <p:nvSpPr>
          <p:cNvPr id="17" name="Subtitle 3">
            <a:extLst>
              <a:ext uri="{FF2B5EF4-FFF2-40B4-BE49-F238E27FC236}">
                <a16:creationId xmlns:a16="http://schemas.microsoft.com/office/drawing/2014/main" id="{BC4500FC-346C-6254-C29C-5F13BC4AA0D3}"/>
              </a:ext>
            </a:extLst>
          </p:cNvPr>
          <p:cNvSpPr>
            <a:spLocks noGrp="1"/>
          </p:cNvSpPr>
          <p:nvPr>
            <p:ph type="subTitle" idx="1"/>
          </p:nvPr>
        </p:nvSpPr>
        <p:spPr>
          <a:xfrm>
            <a:off x="-10889" y="3505201"/>
            <a:ext cx="12202889" cy="822894"/>
          </a:xfrm>
        </p:spPr>
        <p:txBody>
          <a:bodyPr/>
          <a:lstStyle/>
          <a:p>
            <a:endParaRPr lang="en-US"/>
          </a:p>
        </p:txBody>
      </p:sp>
      <p:sp>
        <p:nvSpPr>
          <p:cNvPr id="3" name="Footer Placeholder 2">
            <a:extLst>
              <a:ext uri="{FF2B5EF4-FFF2-40B4-BE49-F238E27FC236}">
                <a16:creationId xmlns:a16="http://schemas.microsoft.com/office/drawing/2014/main" id="{E19E2F24-6324-4103-A1C8-92CE153B7464}"/>
              </a:ext>
            </a:extLst>
          </p:cNvPr>
          <p:cNvSpPr>
            <a:spLocks noGrp="1"/>
          </p:cNvSpPr>
          <p:nvPr>
            <p:ph type="ftr" sz="quarter" idx="11"/>
          </p:nvPr>
        </p:nvSpPr>
        <p:spPr>
          <a:xfrm>
            <a:off x="0" y="5867400"/>
            <a:ext cx="12192000" cy="648164"/>
          </a:xfrm>
        </p:spPr>
        <p:txBody>
          <a:bodyPr anchor="ctr">
            <a:normAutofit/>
          </a:bodyPr>
          <a:lstStyle/>
          <a:p>
            <a:pPr>
              <a:spcAft>
                <a:spcPts val="600"/>
              </a:spcAft>
            </a:pPr>
            <a:r>
              <a:rPr lang="en-US"/>
              <a:t>@aahoogendoorn | The Zen of Programming | GOTO 2022</a:t>
            </a:r>
          </a:p>
        </p:txBody>
      </p:sp>
    </p:spTree>
    <p:extLst>
      <p:ext uri="{BB962C8B-B14F-4D97-AF65-F5344CB8AC3E}">
        <p14:creationId xmlns:p14="http://schemas.microsoft.com/office/powerpoint/2010/main" val="1574011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AC1C5D46-43C5-4993-A3D0-C74C0A660E9A}"/>
              </a:ext>
            </a:extLst>
          </p:cNvPr>
          <p:cNvSpPr>
            <a:spLocks noGrp="1"/>
          </p:cNvSpPr>
          <p:nvPr>
            <p:ph type="pic" idx="13"/>
          </p:nvPr>
        </p:nvSpPr>
        <p:spPr/>
      </p:sp>
      <p:sp>
        <p:nvSpPr>
          <p:cNvPr id="19" name="Title 18">
            <a:extLst>
              <a:ext uri="{FF2B5EF4-FFF2-40B4-BE49-F238E27FC236}">
                <a16:creationId xmlns:a16="http://schemas.microsoft.com/office/drawing/2014/main" id="{C901B6AC-406B-4211-838C-43B73CA0A715}"/>
              </a:ext>
            </a:extLst>
          </p:cNvPr>
          <p:cNvSpPr>
            <a:spLocks noGrp="1"/>
          </p:cNvSpPr>
          <p:nvPr>
            <p:ph type="title"/>
          </p:nvPr>
        </p:nvSpPr>
        <p:spPr>
          <a:xfrm>
            <a:off x="3352799" y="2408981"/>
            <a:ext cx="8077201" cy="2696419"/>
          </a:xfrm>
        </p:spPr>
        <p:txBody>
          <a:bodyPr>
            <a:normAutofit fontScale="90000"/>
          </a:bodyPr>
          <a:lstStyle/>
          <a:p>
            <a:r>
              <a:rPr lang="en-US" dirty="0"/>
              <a:t>It talks to the database</a:t>
            </a:r>
            <a:br>
              <a:rPr lang="en-US" dirty="0"/>
            </a:br>
            <a:r>
              <a:rPr lang="en-US" dirty="0"/>
              <a:t>It communicates across the network</a:t>
            </a:r>
            <a:br>
              <a:rPr lang="en-US" dirty="0"/>
            </a:br>
            <a:r>
              <a:rPr lang="en-US" dirty="0"/>
              <a:t>It touches the file system</a:t>
            </a:r>
            <a:br>
              <a:rPr lang="en-US" dirty="0"/>
            </a:br>
            <a:r>
              <a:rPr lang="en-US" dirty="0"/>
              <a:t>It can’t run at the same time as any of your other tests</a:t>
            </a:r>
            <a:br>
              <a:rPr lang="en-US" dirty="0"/>
            </a:br>
            <a:r>
              <a:rPr lang="en-US" dirty="0"/>
              <a:t>You have to do special things to your environment (such as editing config files) to run it.</a:t>
            </a:r>
          </a:p>
        </p:txBody>
      </p:sp>
      <p:sp>
        <p:nvSpPr>
          <p:cNvPr id="7" name="Text Placeholder 6">
            <a:extLst>
              <a:ext uri="{FF2B5EF4-FFF2-40B4-BE49-F238E27FC236}">
                <a16:creationId xmlns:a16="http://schemas.microsoft.com/office/drawing/2014/main" id="{C6D97832-8FB7-49BE-B682-B918756C22B3}"/>
              </a:ext>
            </a:extLst>
          </p:cNvPr>
          <p:cNvSpPr>
            <a:spLocks noGrp="1"/>
          </p:cNvSpPr>
          <p:nvPr>
            <p:ph type="body" idx="1"/>
          </p:nvPr>
        </p:nvSpPr>
        <p:spPr/>
        <p:txBody>
          <a:bodyPr/>
          <a:lstStyle/>
          <a:p>
            <a:r>
              <a:rPr lang="en-US" dirty="0"/>
              <a:t>Michael</a:t>
            </a:r>
            <a:br>
              <a:rPr lang="en-US" dirty="0"/>
            </a:br>
            <a:r>
              <a:rPr lang="en-US" dirty="0"/>
              <a:t>Feathers</a:t>
            </a:r>
          </a:p>
        </p:txBody>
      </p:sp>
      <p:pic>
        <p:nvPicPr>
          <p:cNvPr id="22" name="Picture Placeholder 21">
            <a:extLst>
              <a:ext uri="{FF2B5EF4-FFF2-40B4-BE49-F238E27FC236}">
                <a16:creationId xmlns:a16="http://schemas.microsoft.com/office/drawing/2014/main" id="{D42DA43E-5076-483F-9BAF-C35F60C460B2}"/>
              </a:ext>
            </a:extLst>
          </p:cNvPr>
          <p:cNvPicPr>
            <a:picLocks noGrp="1" noChangeAspect="1"/>
          </p:cNvPicPr>
          <p:nvPr>
            <p:ph type="pic" sz="quarter" idx="10"/>
          </p:nvPr>
        </p:nvPicPr>
        <p:blipFill>
          <a:blip r:embed="rId2"/>
          <a:srcRect t="206" b="206"/>
          <a:stretch>
            <a:fillRect/>
          </a:stretch>
        </p:blipFill>
        <p:spPr/>
      </p:pic>
      <p:sp>
        <p:nvSpPr>
          <p:cNvPr id="9" name="Text Placeholder 8">
            <a:extLst>
              <a:ext uri="{FF2B5EF4-FFF2-40B4-BE49-F238E27FC236}">
                <a16:creationId xmlns:a16="http://schemas.microsoft.com/office/drawing/2014/main" id="{C5BBA44A-FB01-4541-A21A-A04803DB503B}"/>
              </a:ext>
            </a:extLst>
          </p:cNvPr>
          <p:cNvSpPr>
            <a:spLocks noGrp="1"/>
          </p:cNvSpPr>
          <p:nvPr>
            <p:ph type="body" idx="12"/>
          </p:nvPr>
        </p:nvSpPr>
        <p:spPr>
          <a:xfrm>
            <a:off x="3361659" y="1752600"/>
            <a:ext cx="7458741" cy="961181"/>
          </a:xfrm>
        </p:spPr>
        <p:txBody>
          <a:bodyPr/>
          <a:lstStyle/>
          <a:p>
            <a:r>
              <a:rPr lang="en-US" dirty="0"/>
              <a:t>a test Is not a unit test if</a:t>
            </a:r>
          </a:p>
        </p:txBody>
      </p:sp>
      <p:sp>
        <p:nvSpPr>
          <p:cNvPr id="5" name="Footer Placeholder 4">
            <a:extLst>
              <a:ext uri="{FF2B5EF4-FFF2-40B4-BE49-F238E27FC236}">
                <a16:creationId xmlns:a16="http://schemas.microsoft.com/office/drawing/2014/main" id="{3138C627-6D65-4282-AB8B-884DC3D6BF5C}"/>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2924496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696D16E-D6DC-461F-A739-BF49BF3B84FE}"/>
              </a:ext>
            </a:extLst>
          </p:cNvPr>
          <p:cNvSpPr>
            <a:spLocks noGrp="1"/>
          </p:cNvSpPr>
          <p:nvPr>
            <p:ph type="pic" idx="10"/>
          </p:nvPr>
        </p:nvSpPr>
        <p:spPr/>
      </p:sp>
      <p:sp>
        <p:nvSpPr>
          <p:cNvPr id="3" name="Footer Placeholder 2">
            <a:extLst>
              <a:ext uri="{FF2B5EF4-FFF2-40B4-BE49-F238E27FC236}">
                <a16:creationId xmlns:a16="http://schemas.microsoft.com/office/drawing/2014/main" id="{84572472-8F27-4953-8618-8CB9F4BCFD5F}"/>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D171AF55-8E54-4252-81D9-D68DC65BC528}"/>
              </a:ext>
            </a:extLst>
          </p:cNvPr>
          <p:cNvSpPr>
            <a:spLocks noGrp="1"/>
          </p:cNvSpPr>
          <p:nvPr>
            <p:ph type="title"/>
          </p:nvPr>
        </p:nvSpPr>
        <p:spPr/>
        <p:txBody>
          <a:bodyPr/>
          <a:lstStyle/>
          <a:p>
            <a:r>
              <a:rPr lang="en-US" dirty="0"/>
              <a:t>Unit tests</a:t>
            </a:r>
            <a:endParaRPr lang="en-NL" dirty="0"/>
          </a:p>
        </p:txBody>
      </p:sp>
      <p:pic>
        <p:nvPicPr>
          <p:cNvPr id="6" name="Picture 5">
            <a:extLst>
              <a:ext uri="{FF2B5EF4-FFF2-40B4-BE49-F238E27FC236}">
                <a16:creationId xmlns:a16="http://schemas.microsoft.com/office/drawing/2014/main" id="{50C70A36-1D62-4DE4-B6EE-1D36D901DD01}"/>
              </a:ext>
            </a:extLst>
          </p:cNvPr>
          <p:cNvPicPr>
            <a:picLocks noChangeAspect="1"/>
          </p:cNvPicPr>
          <p:nvPr/>
        </p:nvPicPr>
        <p:blipFill>
          <a:blip r:embed="rId2"/>
          <a:stretch>
            <a:fillRect/>
          </a:stretch>
        </p:blipFill>
        <p:spPr>
          <a:xfrm>
            <a:off x="2514600" y="1333599"/>
            <a:ext cx="7848600" cy="4571437"/>
          </a:xfrm>
          <a:prstGeom prst="rect">
            <a:avLst/>
          </a:prstGeom>
        </p:spPr>
      </p:pic>
    </p:spTree>
    <p:extLst>
      <p:ext uri="{BB962C8B-B14F-4D97-AF65-F5344CB8AC3E}">
        <p14:creationId xmlns:p14="http://schemas.microsoft.com/office/powerpoint/2010/main" val="2828739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4EEF21A-3C73-45AC-ACD7-FE8EA9470288}"/>
              </a:ext>
            </a:extLst>
          </p:cNvPr>
          <p:cNvSpPr>
            <a:spLocks noGrp="1"/>
          </p:cNvSpPr>
          <p:nvPr>
            <p:ph type="pic" idx="10"/>
          </p:nvPr>
        </p:nvSpPr>
        <p:spPr/>
      </p:sp>
      <p:sp>
        <p:nvSpPr>
          <p:cNvPr id="3" name="Footer Placeholder 2">
            <a:extLst>
              <a:ext uri="{FF2B5EF4-FFF2-40B4-BE49-F238E27FC236}">
                <a16:creationId xmlns:a16="http://schemas.microsoft.com/office/drawing/2014/main" id="{93ADBFB1-5035-4BC0-A634-BDDF6BE98540}"/>
              </a:ext>
            </a:extLst>
          </p:cNvPr>
          <p:cNvSpPr>
            <a:spLocks noGrp="1"/>
          </p:cNvSpPr>
          <p:nvPr>
            <p:ph type="ftr" sz="quarter" idx="11"/>
          </p:nvPr>
        </p:nvSpPr>
        <p:spPr>
          <a:xfrm>
            <a:off x="0" y="5867400"/>
            <a:ext cx="12192000" cy="648164"/>
          </a:xfrm>
        </p:spPr>
        <p:txBody>
          <a:bodyPr/>
          <a:lstStyle/>
          <a:p>
            <a:r>
              <a:rPr lang="en-US"/>
              <a:t>@aahoogendoorn | The Zen of Programming | GOTO 2022</a:t>
            </a:r>
            <a:endParaRPr lang="en-US" dirty="0"/>
          </a:p>
        </p:txBody>
      </p:sp>
      <p:sp>
        <p:nvSpPr>
          <p:cNvPr id="6" name="Title 5">
            <a:extLst>
              <a:ext uri="{FF2B5EF4-FFF2-40B4-BE49-F238E27FC236}">
                <a16:creationId xmlns:a16="http://schemas.microsoft.com/office/drawing/2014/main" id="{9DD84F12-40BB-4588-9FC4-C65A26CFD589}"/>
              </a:ext>
            </a:extLst>
          </p:cNvPr>
          <p:cNvSpPr>
            <a:spLocks noGrp="1"/>
          </p:cNvSpPr>
          <p:nvPr>
            <p:ph type="title"/>
          </p:nvPr>
        </p:nvSpPr>
        <p:spPr>
          <a:xfrm>
            <a:off x="0" y="609600"/>
            <a:ext cx="12192000" cy="685800"/>
          </a:xfrm>
        </p:spPr>
        <p:txBody>
          <a:bodyPr/>
          <a:lstStyle/>
          <a:p>
            <a:r>
              <a:rPr lang="en-US" dirty="0"/>
              <a:t>Having unit tests is great</a:t>
            </a:r>
            <a:endParaRPr lang="en-NL" dirty="0"/>
          </a:p>
        </p:txBody>
      </p:sp>
      <p:pic>
        <p:nvPicPr>
          <p:cNvPr id="9" name="Picture 8">
            <a:extLst>
              <a:ext uri="{FF2B5EF4-FFF2-40B4-BE49-F238E27FC236}">
                <a16:creationId xmlns:a16="http://schemas.microsoft.com/office/drawing/2014/main" id="{CB7C349D-33DD-456E-8C00-4336D8A940B0}"/>
              </a:ext>
            </a:extLst>
          </p:cNvPr>
          <p:cNvPicPr>
            <a:picLocks noChangeAspect="1"/>
          </p:cNvPicPr>
          <p:nvPr/>
        </p:nvPicPr>
        <p:blipFill>
          <a:blip r:embed="rId2"/>
          <a:stretch>
            <a:fillRect/>
          </a:stretch>
        </p:blipFill>
        <p:spPr>
          <a:xfrm>
            <a:off x="2665839" y="1295400"/>
            <a:ext cx="6860322" cy="4974375"/>
          </a:xfrm>
          <a:prstGeom prst="rect">
            <a:avLst/>
          </a:prstGeom>
        </p:spPr>
      </p:pic>
    </p:spTree>
    <p:extLst>
      <p:ext uri="{BB962C8B-B14F-4D97-AF65-F5344CB8AC3E}">
        <p14:creationId xmlns:p14="http://schemas.microsoft.com/office/powerpoint/2010/main" val="1563862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B63DCF6A-F561-4DB4-A740-2A3FADE146FA}"/>
              </a:ext>
            </a:extLst>
          </p:cNvPr>
          <p:cNvSpPr>
            <a:spLocks noGrp="1"/>
          </p:cNvSpPr>
          <p:nvPr>
            <p:ph type="pic" idx="13"/>
          </p:nvPr>
        </p:nvSpPr>
        <p:spPr/>
      </p:sp>
      <p:sp>
        <p:nvSpPr>
          <p:cNvPr id="2" name="Title 1"/>
          <p:cNvSpPr>
            <a:spLocks noGrp="1"/>
          </p:cNvSpPr>
          <p:nvPr>
            <p:ph type="title"/>
          </p:nvPr>
        </p:nvSpPr>
        <p:spPr>
          <a:xfrm>
            <a:off x="3352799" y="2590799"/>
            <a:ext cx="7458741" cy="2438401"/>
          </a:xfrm>
        </p:spPr>
        <p:txBody>
          <a:bodyPr>
            <a:normAutofit fontScale="90000"/>
          </a:bodyPr>
          <a:lstStyle/>
          <a:p>
            <a:r>
              <a:rPr lang="nl-NL" dirty="0" err="1"/>
              <a:t>Having</a:t>
            </a:r>
            <a:r>
              <a:rPr lang="nl-NL" dirty="0"/>
              <a:t> </a:t>
            </a:r>
            <a:r>
              <a:rPr lang="nl-NL" dirty="0" err="1"/>
              <a:t>automated</a:t>
            </a:r>
            <a:r>
              <a:rPr lang="nl-NL" dirty="0"/>
              <a:t> tests </a:t>
            </a:r>
            <a:r>
              <a:rPr lang="nl-NL" dirty="0" err="1"/>
              <a:t>gives</a:t>
            </a:r>
            <a:r>
              <a:rPr lang="nl-NL" dirty="0"/>
              <a:t> </a:t>
            </a:r>
            <a:r>
              <a:rPr lang="nl-NL" dirty="0" err="1"/>
              <a:t>early</a:t>
            </a:r>
            <a:r>
              <a:rPr lang="nl-NL" dirty="0"/>
              <a:t> </a:t>
            </a:r>
            <a:r>
              <a:rPr lang="nl-NL" dirty="0" err="1"/>
              <a:t>and</a:t>
            </a:r>
            <a:r>
              <a:rPr lang="nl-NL" dirty="0"/>
              <a:t> continuous feedback. </a:t>
            </a:r>
            <a:r>
              <a:rPr lang="nl-NL" dirty="0" err="1"/>
              <a:t>And</a:t>
            </a:r>
            <a:r>
              <a:rPr lang="nl-NL" dirty="0"/>
              <a:t> </a:t>
            </a:r>
            <a:r>
              <a:rPr lang="nl-NL" dirty="0" err="1"/>
              <a:t>it</a:t>
            </a:r>
            <a:r>
              <a:rPr lang="nl-NL" dirty="0"/>
              <a:t> </a:t>
            </a:r>
            <a:r>
              <a:rPr lang="nl-NL" dirty="0" err="1"/>
              <a:t>gives</a:t>
            </a:r>
            <a:r>
              <a:rPr lang="nl-NL" dirty="0"/>
              <a:t> </a:t>
            </a:r>
            <a:r>
              <a:rPr lang="nl-NL" dirty="0" err="1"/>
              <a:t>us</a:t>
            </a:r>
            <a:r>
              <a:rPr lang="nl-NL" dirty="0"/>
              <a:t> </a:t>
            </a:r>
            <a:r>
              <a:rPr lang="nl-NL" dirty="0" err="1"/>
              <a:t>the</a:t>
            </a:r>
            <a:r>
              <a:rPr lang="nl-NL" dirty="0"/>
              <a:t> </a:t>
            </a:r>
            <a:r>
              <a:rPr lang="nl-NL" dirty="0" err="1"/>
              <a:t>confidence</a:t>
            </a:r>
            <a:r>
              <a:rPr lang="nl-NL" dirty="0"/>
              <a:t> </a:t>
            </a:r>
            <a:r>
              <a:rPr lang="nl-NL" dirty="0" err="1"/>
              <a:t>to</a:t>
            </a:r>
            <a:r>
              <a:rPr lang="nl-NL" dirty="0"/>
              <a:t> move </a:t>
            </a:r>
            <a:r>
              <a:rPr lang="nl-NL" dirty="0" err="1"/>
              <a:t>fast</a:t>
            </a:r>
            <a:r>
              <a:rPr lang="nl-NL" dirty="0"/>
              <a:t> </a:t>
            </a:r>
            <a:r>
              <a:rPr lang="nl-NL" dirty="0" err="1"/>
              <a:t>and</a:t>
            </a:r>
            <a:r>
              <a:rPr lang="nl-NL" dirty="0"/>
              <a:t> </a:t>
            </a:r>
            <a:r>
              <a:rPr lang="nl-NL" dirty="0" err="1"/>
              <a:t>not</a:t>
            </a:r>
            <a:r>
              <a:rPr lang="nl-NL" dirty="0"/>
              <a:t> </a:t>
            </a:r>
            <a:r>
              <a:rPr lang="nl-NL" dirty="0" err="1"/>
              <a:t>be</a:t>
            </a:r>
            <a:r>
              <a:rPr lang="nl-NL" dirty="0"/>
              <a:t> </a:t>
            </a:r>
            <a:r>
              <a:rPr lang="nl-NL" dirty="0" err="1"/>
              <a:t>afraid</a:t>
            </a:r>
            <a:r>
              <a:rPr lang="nl-NL" dirty="0"/>
              <a:t> </a:t>
            </a:r>
            <a:r>
              <a:rPr lang="nl-NL" dirty="0" err="1"/>
              <a:t>to</a:t>
            </a:r>
            <a:r>
              <a:rPr lang="nl-NL" dirty="0"/>
              <a:t> </a:t>
            </a:r>
            <a:r>
              <a:rPr lang="nl-NL" dirty="0" err="1"/>
              <a:t>refactor</a:t>
            </a:r>
            <a:r>
              <a:rPr lang="nl-NL" dirty="0"/>
              <a:t> </a:t>
            </a:r>
            <a:r>
              <a:rPr lang="nl-NL" dirty="0" err="1"/>
              <a:t>the</a:t>
            </a:r>
            <a:r>
              <a:rPr lang="nl-NL" dirty="0"/>
              <a:t> </a:t>
            </a:r>
            <a:r>
              <a:rPr lang="nl-NL" dirty="0" err="1"/>
              <a:t>architecture</a:t>
            </a:r>
            <a:r>
              <a:rPr lang="nl-NL" dirty="0"/>
              <a:t> </a:t>
            </a:r>
            <a:r>
              <a:rPr lang="nl-NL" dirty="0" err="1"/>
              <a:t>and</a:t>
            </a:r>
            <a:r>
              <a:rPr lang="nl-NL" dirty="0"/>
              <a:t> </a:t>
            </a:r>
            <a:r>
              <a:rPr lang="nl-NL" dirty="0" err="1"/>
              <a:t>the</a:t>
            </a:r>
            <a:r>
              <a:rPr lang="nl-NL" dirty="0"/>
              <a:t> code.</a:t>
            </a:r>
            <a:br>
              <a:rPr lang="nl-NL" dirty="0"/>
            </a:br>
            <a:br>
              <a:rPr lang="nl-NL" dirty="0"/>
            </a:br>
            <a:br>
              <a:rPr lang="nl-NL" dirty="0"/>
            </a:br>
            <a:endParaRPr lang="nl-NL" dirty="0"/>
          </a:p>
        </p:txBody>
      </p:sp>
      <p:sp>
        <p:nvSpPr>
          <p:cNvPr id="3" name="Text Placeholder 2"/>
          <p:cNvSpPr>
            <a:spLocks noGrp="1"/>
          </p:cNvSpPr>
          <p:nvPr>
            <p:ph type="body" idx="1"/>
          </p:nvPr>
        </p:nvSpPr>
        <p:spPr>
          <a:xfrm>
            <a:off x="990601" y="3886200"/>
            <a:ext cx="1924048" cy="1143000"/>
          </a:xfrm>
        </p:spPr>
        <p:txBody>
          <a:bodyPr>
            <a:normAutofit/>
          </a:bodyPr>
          <a:lstStyle/>
          <a:p>
            <a:r>
              <a:rPr lang="nl-NL" dirty="0"/>
              <a:t>Sander Hoogendoorn</a:t>
            </a:r>
          </a:p>
        </p:txBody>
      </p:sp>
      <p:pic>
        <p:nvPicPr>
          <p:cNvPr id="14" name="Picture Placeholder 13" descr="A picture containing clock, room&#10;&#10;Description automatically generated">
            <a:extLst>
              <a:ext uri="{FF2B5EF4-FFF2-40B4-BE49-F238E27FC236}">
                <a16:creationId xmlns:a16="http://schemas.microsoft.com/office/drawing/2014/main" id="{2CB34970-EBBC-4B68-8040-80FC20105CC3}"/>
              </a:ext>
            </a:extLst>
          </p:cNvPr>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t="206" b="206"/>
          <a:stretch/>
        </p:blipFill>
        <p:spPr>
          <a:xfrm>
            <a:off x="990600" y="1912972"/>
            <a:ext cx="1924049" cy="1915420"/>
          </a:xfrm>
        </p:spPr>
      </p:pic>
      <p:sp>
        <p:nvSpPr>
          <p:cNvPr id="11" name="Text Placeholder 10">
            <a:extLst>
              <a:ext uri="{FF2B5EF4-FFF2-40B4-BE49-F238E27FC236}">
                <a16:creationId xmlns:a16="http://schemas.microsoft.com/office/drawing/2014/main" id="{66262D83-FAA7-4C54-B4BF-6B37BF62E24C}"/>
              </a:ext>
            </a:extLst>
          </p:cNvPr>
          <p:cNvSpPr>
            <a:spLocks noGrp="1"/>
          </p:cNvSpPr>
          <p:nvPr>
            <p:ph type="body" idx="12"/>
          </p:nvPr>
        </p:nvSpPr>
        <p:spPr>
          <a:xfrm>
            <a:off x="3361659" y="1934418"/>
            <a:ext cx="7458741" cy="961181"/>
          </a:xfrm>
        </p:spPr>
        <p:txBody>
          <a:bodyPr/>
          <a:lstStyle/>
          <a:p>
            <a:r>
              <a:rPr lang="en-US" dirty="0"/>
              <a:t>Code with confidence</a:t>
            </a:r>
          </a:p>
        </p:txBody>
      </p:sp>
      <p:sp>
        <p:nvSpPr>
          <p:cNvPr id="5" name="Footer Placeholder 4">
            <a:extLst>
              <a:ext uri="{FF2B5EF4-FFF2-40B4-BE49-F238E27FC236}">
                <a16:creationId xmlns:a16="http://schemas.microsoft.com/office/drawing/2014/main" id="{62208F8B-5B1A-40A3-BD3E-1C54B1581871}"/>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
        <p:nvSpPr>
          <p:cNvPr id="8" name="Title 1">
            <a:extLst>
              <a:ext uri="{FF2B5EF4-FFF2-40B4-BE49-F238E27FC236}">
                <a16:creationId xmlns:a16="http://schemas.microsoft.com/office/drawing/2014/main" id="{3D949601-B194-4B1F-9EC0-B0AC4BF4F24F}"/>
              </a:ext>
            </a:extLst>
          </p:cNvPr>
          <p:cNvSpPr txBox="1">
            <a:spLocks/>
          </p:cNvSpPr>
          <p:nvPr/>
        </p:nvSpPr>
        <p:spPr>
          <a:xfrm>
            <a:off x="3352800" y="3352799"/>
            <a:ext cx="7458741" cy="2438401"/>
          </a:xfrm>
          <a:prstGeom prst="rect">
            <a:avLst/>
          </a:prstGeom>
        </p:spPr>
        <p:txBody>
          <a:bodyPr vert="horz" lIns="91440" tIns="45720" rIns="91440" bIns="45720" rtlCol="0" anchor="t" anchorCtr="0">
            <a:normAutofit fontScale="97500"/>
          </a:bodyPr>
          <a:lstStyle>
            <a:lvl1pPr algn="l" defTabSz="914400" rtl="0" eaLnBrk="1" latinLnBrk="0" hangingPunct="1">
              <a:lnSpc>
                <a:spcPct val="90000"/>
              </a:lnSpc>
              <a:spcBef>
                <a:spcPct val="0"/>
              </a:spcBef>
              <a:buNone/>
              <a:defRPr sz="2800" b="0" kern="1200" cap="none" baseline="0">
                <a:solidFill>
                  <a:schemeClr val="bg1"/>
                </a:solidFill>
                <a:latin typeface="+mn-lt"/>
                <a:ea typeface="+mj-ea"/>
                <a:cs typeface="+mj-cs"/>
              </a:defRPr>
            </a:lvl1pPr>
          </a:lstStyle>
          <a:p>
            <a:br>
              <a:rPr lang="nl-NL" dirty="0"/>
            </a:br>
            <a:endParaRPr lang="nl-NL" dirty="0">
              <a:solidFill>
                <a:schemeClr val="accent6"/>
              </a:solidFill>
            </a:endParaRPr>
          </a:p>
        </p:txBody>
      </p:sp>
      <p:sp>
        <p:nvSpPr>
          <p:cNvPr id="9" name="Title 1">
            <a:extLst>
              <a:ext uri="{FF2B5EF4-FFF2-40B4-BE49-F238E27FC236}">
                <a16:creationId xmlns:a16="http://schemas.microsoft.com/office/drawing/2014/main" id="{3BF3220E-655F-4127-8878-BBBB1B0938DB}"/>
              </a:ext>
            </a:extLst>
          </p:cNvPr>
          <p:cNvSpPr txBox="1">
            <a:spLocks/>
          </p:cNvSpPr>
          <p:nvPr/>
        </p:nvSpPr>
        <p:spPr>
          <a:xfrm>
            <a:off x="3361659" y="4143189"/>
            <a:ext cx="7458741" cy="1038411"/>
          </a:xfrm>
          <a:prstGeom prst="rect">
            <a:avLst/>
          </a:prstGeom>
        </p:spPr>
        <p:txBody>
          <a:bodyPr vert="horz" lIns="91440" tIns="45720" rIns="91440" bIns="45720" rtlCol="0" anchor="t" anchorCtr="0">
            <a:normAutofit fontScale="97500"/>
          </a:bodyPr>
          <a:lstStyle>
            <a:lvl1pPr algn="l" defTabSz="914400" rtl="0" eaLnBrk="1" latinLnBrk="0" hangingPunct="1">
              <a:lnSpc>
                <a:spcPct val="90000"/>
              </a:lnSpc>
              <a:spcBef>
                <a:spcPct val="0"/>
              </a:spcBef>
              <a:buNone/>
              <a:defRPr sz="2800" b="0" kern="1200" cap="none" baseline="0">
                <a:solidFill>
                  <a:schemeClr val="bg1"/>
                </a:solidFill>
                <a:latin typeface="+mn-lt"/>
                <a:ea typeface="+mj-ea"/>
                <a:cs typeface="+mj-cs"/>
              </a:defRPr>
            </a:lvl1pPr>
          </a:lstStyle>
          <a:p>
            <a:r>
              <a:rPr lang="nl-NL" sz="2500" dirty="0">
                <a:solidFill>
                  <a:srgbClr val="92D050"/>
                </a:solidFill>
              </a:rPr>
              <a:t>We </a:t>
            </a:r>
            <a:r>
              <a:rPr lang="nl-NL" sz="2500" dirty="0" err="1">
                <a:solidFill>
                  <a:srgbClr val="92D050"/>
                </a:solidFill>
              </a:rPr>
              <a:t>don’t</a:t>
            </a:r>
            <a:r>
              <a:rPr lang="nl-NL" sz="2500" dirty="0">
                <a:solidFill>
                  <a:srgbClr val="92D050"/>
                </a:solidFill>
              </a:rPr>
              <a:t> debug </a:t>
            </a:r>
            <a:r>
              <a:rPr lang="nl-NL" sz="2500" dirty="0" err="1">
                <a:solidFill>
                  <a:srgbClr val="92D050"/>
                </a:solidFill>
              </a:rPr>
              <a:t>our</a:t>
            </a:r>
            <a:r>
              <a:rPr lang="nl-NL" sz="2500" dirty="0">
                <a:solidFill>
                  <a:srgbClr val="92D050"/>
                </a:solidFill>
              </a:rPr>
              <a:t> code </a:t>
            </a:r>
            <a:r>
              <a:rPr lang="nl-NL" sz="2500" dirty="0" err="1">
                <a:solidFill>
                  <a:srgbClr val="92D050"/>
                </a:solidFill>
              </a:rPr>
              <a:t>anymore</a:t>
            </a:r>
            <a:r>
              <a:rPr lang="nl-NL" sz="2500" dirty="0">
                <a:solidFill>
                  <a:srgbClr val="92D050"/>
                </a:solidFill>
              </a:rPr>
              <a:t>, we </a:t>
            </a:r>
            <a:r>
              <a:rPr lang="nl-NL" sz="2500" dirty="0" err="1">
                <a:solidFill>
                  <a:srgbClr val="92D050"/>
                </a:solidFill>
              </a:rPr>
              <a:t>just</a:t>
            </a:r>
            <a:r>
              <a:rPr lang="nl-NL" sz="2500" dirty="0">
                <a:solidFill>
                  <a:srgbClr val="92D050"/>
                </a:solidFill>
              </a:rPr>
              <a:t> re-run </a:t>
            </a:r>
            <a:r>
              <a:rPr lang="nl-NL" sz="2500" dirty="0" err="1">
                <a:solidFill>
                  <a:srgbClr val="92D050"/>
                </a:solidFill>
              </a:rPr>
              <a:t>our</a:t>
            </a:r>
            <a:r>
              <a:rPr lang="nl-NL" sz="2500" dirty="0">
                <a:solidFill>
                  <a:srgbClr val="92D050"/>
                </a:solidFill>
              </a:rPr>
              <a:t> tests. </a:t>
            </a:r>
            <a:r>
              <a:rPr lang="nl-NL" sz="2500" dirty="0" err="1">
                <a:solidFill>
                  <a:srgbClr val="92D050"/>
                </a:solidFill>
              </a:rPr>
              <a:t>Continuously</a:t>
            </a:r>
            <a:r>
              <a:rPr lang="nl-NL" sz="2500" dirty="0">
                <a:solidFill>
                  <a:srgbClr val="92D050"/>
                </a:solidFill>
              </a:rPr>
              <a:t>.</a:t>
            </a:r>
          </a:p>
        </p:txBody>
      </p:sp>
    </p:spTree>
    <p:extLst>
      <p:ext uri="{BB962C8B-B14F-4D97-AF65-F5344CB8AC3E}">
        <p14:creationId xmlns:p14="http://schemas.microsoft.com/office/powerpoint/2010/main" val="3551082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50251CC-A04E-7BFF-735C-8F6161A54ED6}"/>
              </a:ext>
            </a:extLst>
          </p:cNvPr>
          <p:cNvSpPr>
            <a:spLocks noGrp="1"/>
          </p:cNvSpPr>
          <p:nvPr>
            <p:ph type="pic" idx="10"/>
          </p:nvPr>
        </p:nvSpPr>
        <p:spPr/>
      </p:sp>
      <p:sp>
        <p:nvSpPr>
          <p:cNvPr id="3" name="Footer Placeholder 2">
            <a:extLst>
              <a:ext uri="{FF2B5EF4-FFF2-40B4-BE49-F238E27FC236}">
                <a16:creationId xmlns:a16="http://schemas.microsoft.com/office/drawing/2014/main" id="{5FF9514B-B1C6-4388-8DEF-EA61684D3939}"/>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51D0C67F-31B7-4BB0-B2FE-B4AA09BA935D}"/>
              </a:ext>
            </a:extLst>
          </p:cNvPr>
          <p:cNvSpPr>
            <a:spLocks noGrp="1"/>
          </p:cNvSpPr>
          <p:nvPr>
            <p:ph type="ctrTitle"/>
          </p:nvPr>
        </p:nvSpPr>
        <p:spPr/>
        <p:txBody>
          <a:bodyPr/>
          <a:lstStyle/>
          <a:p>
            <a:r>
              <a:rPr lang="en-US" dirty="0"/>
              <a:t>passive testing</a:t>
            </a:r>
            <a:endParaRPr lang="en-NL" dirty="0"/>
          </a:p>
        </p:txBody>
      </p:sp>
      <p:sp>
        <p:nvSpPr>
          <p:cNvPr id="8" name="Subtitle 7">
            <a:extLst>
              <a:ext uri="{FF2B5EF4-FFF2-40B4-BE49-F238E27FC236}">
                <a16:creationId xmlns:a16="http://schemas.microsoft.com/office/drawing/2014/main" id="{F4BA540C-0279-7FA1-3302-78E3FBFB11DD}"/>
              </a:ext>
            </a:extLst>
          </p:cNvPr>
          <p:cNvSpPr>
            <a:spLocks noGrp="1"/>
          </p:cNvSpPr>
          <p:nvPr>
            <p:ph type="subTitle" idx="1"/>
          </p:nvPr>
        </p:nvSpPr>
        <p:spPr/>
        <p:txBody>
          <a:bodyPr/>
          <a:lstStyle/>
          <a:p>
            <a:endParaRPr lang="en-NL"/>
          </a:p>
        </p:txBody>
      </p:sp>
    </p:spTree>
    <p:extLst>
      <p:ext uri="{BB962C8B-B14F-4D97-AF65-F5344CB8AC3E}">
        <p14:creationId xmlns:p14="http://schemas.microsoft.com/office/powerpoint/2010/main" val="244137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11263966-662E-4D88-A769-930F072D4AAB}"/>
              </a:ext>
            </a:extLst>
          </p:cNvPr>
          <p:cNvSpPr>
            <a:spLocks noGrp="1"/>
          </p:cNvSpPr>
          <p:nvPr>
            <p:ph type="pic" idx="13"/>
          </p:nvPr>
        </p:nvSpPr>
        <p:spPr/>
      </p:sp>
      <p:sp>
        <p:nvSpPr>
          <p:cNvPr id="4" name="Title 3">
            <a:extLst>
              <a:ext uri="{FF2B5EF4-FFF2-40B4-BE49-F238E27FC236}">
                <a16:creationId xmlns:a16="http://schemas.microsoft.com/office/drawing/2014/main" id="{68A0B50B-3D14-49F4-8798-22F34DAC264F}"/>
              </a:ext>
            </a:extLst>
          </p:cNvPr>
          <p:cNvSpPr>
            <a:spLocks noGrp="1"/>
          </p:cNvSpPr>
          <p:nvPr>
            <p:ph type="title"/>
          </p:nvPr>
        </p:nvSpPr>
        <p:spPr/>
        <p:txBody>
          <a:bodyPr/>
          <a:lstStyle/>
          <a:p>
            <a:r>
              <a:rPr lang="en-US" dirty="0"/>
              <a:t>I just wrote all the code.</a:t>
            </a:r>
            <a:br>
              <a:rPr lang="en-US" dirty="0"/>
            </a:br>
            <a:br>
              <a:rPr lang="en-US" dirty="0"/>
            </a:br>
            <a:r>
              <a:rPr lang="en-US" dirty="0"/>
              <a:t>Now the business only needs to test it…</a:t>
            </a:r>
            <a:endParaRPr lang="en-NL" dirty="0"/>
          </a:p>
        </p:txBody>
      </p:sp>
      <p:sp>
        <p:nvSpPr>
          <p:cNvPr id="8" name="Text Placeholder 7">
            <a:extLst>
              <a:ext uri="{FF2B5EF4-FFF2-40B4-BE49-F238E27FC236}">
                <a16:creationId xmlns:a16="http://schemas.microsoft.com/office/drawing/2014/main" id="{6605EC80-8C46-42DF-AF43-D1D95283DAA9}"/>
              </a:ext>
            </a:extLst>
          </p:cNvPr>
          <p:cNvSpPr>
            <a:spLocks noGrp="1"/>
          </p:cNvSpPr>
          <p:nvPr>
            <p:ph type="body" idx="1"/>
          </p:nvPr>
        </p:nvSpPr>
        <p:spPr/>
        <p:txBody>
          <a:bodyPr/>
          <a:lstStyle/>
          <a:p>
            <a:r>
              <a:rPr lang="en-US" dirty="0"/>
              <a:t>Every Developer</a:t>
            </a:r>
          </a:p>
          <a:p>
            <a:endParaRPr lang="en-NL" dirty="0"/>
          </a:p>
        </p:txBody>
      </p:sp>
      <p:pic>
        <p:nvPicPr>
          <p:cNvPr id="10" name="Picture Placeholder 9">
            <a:extLst>
              <a:ext uri="{FF2B5EF4-FFF2-40B4-BE49-F238E27FC236}">
                <a16:creationId xmlns:a16="http://schemas.microsoft.com/office/drawing/2014/main" id="{DC1850C5-D71A-4B74-94D9-10352AA7639C}"/>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6512" r="16512"/>
          <a:stretch/>
        </p:blipFill>
        <p:spPr>
          <a:xfrm>
            <a:off x="990600" y="1912972"/>
            <a:ext cx="1924049" cy="1915420"/>
          </a:xfrm>
        </p:spPr>
      </p:pic>
      <p:sp>
        <p:nvSpPr>
          <p:cNvPr id="6" name="Text Placeholder 5">
            <a:extLst>
              <a:ext uri="{FF2B5EF4-FFF2-40B4-BE49-F238E27FC236}">
                <a16:creationId xmlns:a16="http://schemas.microsoft.com/office/drawing/2014/main" id="{18AB1040-D214-487F-94B7-E8547BB5F74E}"/>
              </a:ext>
            </a:extLst>
          </p:cNvPr>
          <p:cNvSpPr>
            <a:spLocks noGrp="1"/>
          </p:cNvSpPr>
          <p:nvPr>
            <p:ph type="body" idx="12"/>
          </p:nvPr>
        </p:nvSpPr>
        <p:spPr/>
        <p:txBody>
          <a:bodyPr/>
          <a:lstStyle/>
          <a:p>
            <a:r>
              <a:rPr lang="en-US" dirty="0"/>
              <a:t>Stage 0</a:t>
            </a:r>
            <a:endParaRPr lang="en-NL" dirty="0"/>
          </a:p>
        </p:txBody>
      </p:sp>
      <p:sp>
        <p:nvSpPr>
          <p:cNvPr id="3" name="Footer Placeholder 2">
            <a:extLst>
              <a:ext uri="{FF2B5EF4-FFF2-40B4-BE49-F238E27FC236}">
                <a16:creationId xmlns:a16="http://schemas.microsoft.com/office/drawing/2014/main" id="{A580C6AF-F30D-430B-AC94-4CAF4E6F8089}"/>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4061028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11263966-662E-4D88-A769-930F072D4AAB}"/>
              </a:ext>
            </a:extLst>
          </p:cNvPr>
          <p:cNvSpPr>
            <a:spLocks noGrp="1"/>
          </p:cNvSpPr>
          <p:nvPr>
            <p:ph type="pic" idx="13"/>
          </p:nvPr>
        </p:nvSpPr>
        <p:spPr/>
      </p:sp>
      <p:sp>
        <p:nvSpPr>
          <p:cNvPr id="4" name="Title 3">
            <a:extLst>
              <a:ext uri="{FF2B5EF4-FFF2-40B4-BE49-F238E27FC236}">
                <a16:creationId xmlns:a16="http://schemas.microsoft.com/office/drawing/2014/main" id="{68A0B50B-3D14-49F4-8798-22F34DAC264F}"/>
              </a:ext>
            </a:extLst>
          </p:cNvPr>
          <p:cNvSpPr>
            <a:spLocks noGrp="1"/>
          </p:cNvSpPr>
          <p:nvPr>
            <p:ph type="title"/>
          </p:nvPr>
        </p:nvSpPr>
        <p:spPr/>
        <p:txBody>
          <a:bodyPr/>
          <a:lstStyle/>
          <a:p>
            <a:r>
              <a:rPr lang="en-US" dirty="0"/>
              <a:t>I just wrote all the code.</a:t>
            </a:r>
            <a:br>
              <a:rPr lang="en-US" dirty="0"/>
            </a:br>
            <a:br>
              <a:rPr lang="en-US" dirty="0"/>
            </a:br>
            <a:r>
              <a:rPr lang="en-US" dirty="0"/>
              <a:t>Now I only need to write the tests…</a:t>
            </a:r>
            <a:endParaRPr lang="en-NL" dirty="0"/>
          </a:p>
        </p:txBody>
      </p:sp>
      <p:sp>
        <p:nvSpPr>
          <p:cNvPr id="8" name="Text Placeholder 7">
            <a:extLst>
              <a:ext uri="{FF2B5EF4-FFF2-40B4-BE49-F238E27FC236}">
                <a16:creationId xmlns:a16="http://schemas.microsoft.com/office/drawing/2014/main" id="{6605EC80-8C46-42DF-AF43-D1D95283DAA9}"/>
              </a:ext>
            </a:extLst>
          </p:cNvPr>
          <p:cNvSpPr>
            <a:spLocks noGrp="1"/>
          </p:cNvSpPr>
          <p:nvPr>
            <p:ph type="body" idx="1"/>
          </p:nvPr>
        </p:nvSpPr>
        <p:spPr/>
        <p:txBody>
          <a:bodyPr/>
          <a:lstStyle/>
          <a:p>
            <a:r>
              <a:rPr lang="en-US" dirty="0"/>
              <a:t>Every Developer</a:t>
            </a:r>
          </a:p>
          <a:p>
            <a:endParaRPr lang="en-NL" dirty="0"/>
          </a:p>
        </p:txBody>
      </p:sp>
      <p:pic>
        <p:nvPicPr>
          <p:cNvPr id="10" name="Picture Placeholder 9">
            <a:extLst>
              <a:ext uri="{FF2B5EF4-FFF2-40B4-BE49-F238E27FC236}">
                <a16:creationId xmlns:a16="http://schemas.microsoft.com/office/drawing/2014/main" id="{DC1850C5-D71A-4B74-94D9-10352AA7639C}"/>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6512" r="16512"/>
          <a:stretch/>
        </p:blipFill>
        <p:spPr>
          <a:xfrm>
            <a:off x="990600" y="1912972"/>
            <a:ext cx="1924049" cy="1915420"/>
          </a:xfrm>
        </p:spPr>
      </p:pic>
      <p:sp>
        <p:nvSpPr>
          <p:cNvPr id="6" name="Text Placeholder 5">
            <a:extLst>
              <a:ext uri="{FF2B5EF4-FFF2-40B4-BE49-F238E27FC236}">
                <a16:creationId xmlns:a16="http://schemas.microsoft.com/office/drawing/2014/main" id="{18AB1040-D214-487F-94B7-E8547BB5F74E}"/>
              </a:ext>
            </a:extLst>
          </p:cNvPr>
          <p:cNvSpPr>
            <a:spLocks noGrp="1"/>
          </p:cNvSpPr>
          <p:nvPr>
            <p:ph type="body" idx="12"/>
          </p:nvPr>
        </p:nvSpPr>
        <p:spPr/>
        <p:txBody>
          <a:bodyPr/>
          <a:lstStyle/>
          <a:p>
            <a:r>
              <a:rPr lang="en-US" dirty="0"/>
              <a:t>Stage 1</a:t>
            </a:r>
            <a:endParaRPr lang="en-NL" dirty="0"/>
          </a:p>
        </p:txBody>
      </p:sp>
      <p:sp>
        <p:nvSpPr>
          <p:cNvPr id="3" name="Footer Placeholder 2">
            <a:extLst>
              <a:ext uri="{FF2B5EF4-FFF2-40B4-BE49-F238E27FC236}">
                <a16:creationId xmlns:a16="http://schemas.microsoft.com/office/drawing/2014/main" id="{A580C6AF-F30D-430B-AC94-4CAF4E6F8089}"/>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46698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11263966-662E-4D88-A769-930F072D4AAB}"/>
              </a:ext>
            </a:extLst>
          </p:cNvPr>
          <p:cNvSpPr>
            <a:spLocks noGrp="1"/>
          </p:cNvSpPr>
          <p:nvPr>
            <p:ph type="pic" idx="13"/>
          </p:nvPr>
        </p:nvSpPr>
        <p:spPr/>
      </p:sp>
      <p:sp>
        <p:nvSpPr>
          <p:cNvPr id="4" name="Title 3">
            <a:extLst>
              <a:ext uri="{FF2B5EF4-FFF2-40B4-BE49-F238E27FC236}">
                <a16:creationId xmlns:a16="http://schemas.microsoft.com/office/drawing/2014/main" id="{68A0B50B-3D14-49F4-8798-22F34DAC264F}"/>
              </a:ext>
            </a:extLst>
          </p:cNvPr>
          <p:cNvSpPr>
            <a:spLocks noGrp="1"/>
          </p:cNvSpPr>
          <p:nvPr>
            <p:ph type="title"/>
          </p:nvPr>
        </p:nvSpPr>
        <p:spPr/>
        <p:txBody>
          <a:bodyPr/>
          <a:lstStyle/>
          <a:p>
            <a:r>
              <a:rPr lang="en-US" dirty="0"/>
              <a:t>I refactored the code into several small functions – as you suggested. They are much easier to test!</a:t>
            </a:r>
            <a:br>
              <a:rPr lang="en-US" dirty="0"/>
            </a:br>
            <a:r>
              <a:rPr lang="en-US" dirty="0"/>
              <a:t> </a:t>
            </a:r>
            <a:br>
              <a:rPr lang="en-US" dirty="0"/>
            </a:br>
            <a:r>
              <a:rPr lang="en-US" dirty="0"/>
              <a:t>Now I only need to write the tests…</a:t>
            </a:r>
            <a:endParaRPr lang="en-NL" dirty="0"/>
          </a:p>
        </p:txBody>
      </p:sp>
      <p:sp>
        <p:nvSpPr>
          <p:cNvPr id="8" name="Text Placeholder 7">
            <a:extLst>
              <a:ext uri="{FF2B5EF4-FFF2-40B4-BE49-F238E27FC236}">
                <a16:creationId xmlns:a16="http://schemas.microsoft.com/office/drawing/2014/main" id="{6605EC80-8C46-42DF-AF43-D1D95283DAA9}"/>
              </a:ext>
            </a:extLst>
          </p:cNvPr>
          <p:cNvSpPr>
            <a:spLocks noGrp="1"/>
          </p:cNvSpPr>
          <p:nvPr>
            <p:ph type="body" idx="1"/>
          </p:nvPr>
        </p:nvSpPr>
        <p:spPr/>
        <p:txBody>
          <a:bodyPr/>
          <a:lstStyle/>
          <a:p>
            <a:r>
              <a:rPr lang="en-US" dirty="0"/>
              <a:t>Every Developer</a:t>
            </a:r>
          </a:p>
          <a:p>
            <a:endParaRPr lang="en-NL" dirty="0"/>
          </a:p>
        </p:txBody>
      </p:sp>
      <p:pic>
        <p:nvPicPr>
          <p:cNvPr id="10" name="Picture Placeholder 9">
            <a:extLst>
              <a:ext uri="{FF2B5EF4-FFF2-40B4-BE49-F238E27FC236}">
                <a16:creationId xmlns:a16="http://schemas.microsoft.com/office/drawing/2014/main" id="{DC1850C5-D71A-4B74-94D9-10352AA7639C}"/>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6512" r="16512"/>
          <a:stretch/>
        </p:blipFill>
        <p:spPr>
          <a:xfrm>
            <a:off x="990600" y="1912972"/>
            <a:ext cx="1924049" cy="1915420"/>
          </a:xfrm>
        </p:spPr>
      </p:pic>
      <p:sp>
        <p:nvSpPr>
          <p:cNvPr id="6" name="Text Placeholder 5">
            <a:extLst>
              <a:ext uri="{FF2B5EF4-FFF2-40B4-BE49-F238E27FC236}">
                <a16:creationId xmlns:a16="http://schemas.microsoft.com/office/drawing/2014/main" id="{18AB1040-D214-487F-94B7-E8547BB5F74E}"/>
              </a:ext>
            </a:extLst>
          </p:cNvPr>
          <p:cNvSpPr>
            <a:spLocks noGrp="1"/>
          </p:cNvSpPr>
          <p:nvPr>
            <p:ph type="body" idx="12"/>
          </p:nvPr>
        </p:nvSpPr>
        <p:spPr/>
        <p:txBody>
          <a:bodyPr/>
          <a:lstStyle/>
          <a:p>
            <a:r>
              <a:rPr lang="en-US" dirty="0"/>
              <a:t>Stage 2</a:t>
            </a:r>
            <a:endParaRPr lang="en-NL" dirty="0"/>
          </a:p>
        </p:txBody>
      </p:sp>
      <p:sp>
        <p:nvSpPr>
          <p:cNvPr id="3" name="Footer Placeholder 2">
            <a:extLst>
              <a:ext uri="{FF2B5EF4-FFF2-40B4-BE49-F238E27FC236}">
                <a16:creationId xmlns:a16="http://schemas.microsoft.com/office/drawing/2014/main" id="{A580C6AF-F30D-430B-AC94-4CAF4E6F8089}"/>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1300741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BBFF100-189A-0A8B-9F11-E26791C06A9F}"/>
              </a:ext>
            </a:extLst>
          </p:cNvPr>
          <p:cNvSpPr>
            <a:spLocks noGrp="1"/>
          </p:cNvSpPr>
          <p:nvPr>
            <p:ph type="pic" idx="10"/>
          </p:nvPr>
        </p:nvSpPr>
        <p:spPr/>
      </p:sp>
      <p:sp>
        <p:nvSpPr>
          <p:cNvPr id="3" name="Footer Placeholder 2">
            <a:extLst>
              <a:ext uri="{FF2B5EF4-FFF2-40B4-BE49-F238E27FC236}">
                <a16:creationId xmlns:a16="http://schemas.microsoft.com/office/drawing/2014/main" id="{5FF9514B-B1C6-4388-8DEF-EA61684D3939}"/>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51D0C67F-31B7-4BB0-B2FE-B4AA09BA935D}"/>
              </a:ext>
            </a:extLst>
          </p:cNvPr>
          <p:cNvSpPr>
            <a:spLocks noGrp="1"/>
          </p:cNvSpPr>
          <p:nvPr>
            <p:ph type="ctrTitle"/>
          </p:nvPr>
        </p:nvSpPr>
        <p:spPr/>
        <p:txBody>
          <a:bodyPr/>
          <a:lstStyle/>
          <a:p>
            <a:r>
              <a:rPr lang="en-US" dirty="0"/>
              <a:t>… passive testing</a:t>
            </a:r>
            <a:endParaRPr lang="en-NL" dirty="0"/>
          </a:p>
        </p:txBody>
      </p:sp>
      <p:sp>
        <p:nvSpPr>
          <p:cNvPr id="12" name="Subtitle 11">
            <a:extLst>
              <a:ext uri="{FF2B5EF4-FFF2-40B4-BE49-F238E27FC236}">
                <a16:creationId xmlns:a16="http://schemas.microsoft.com/office/drawing/2014/main" id="{A62EFA53-7B52-066E-624F-9C0353720A8A}"/>
              </a:ext>
            </a:extLst>
          </p:cNvPr>
          <p:cNvSpPr>
            <a:spLocks noGrp="1"/>
          </p:cNvSpPr>
          <p:nvPr>
            <p:ph type="subTitle" idx="1"/>
          </p:nvPr>
        </p:nvSpPr>
        <p:spPr/>
        <p:txBody>
          <a:bodyPr/>
          <a:lstStyle/>
          <a:p>
            <a:endParaRPr lang="en-NL"/>
          </a:p>
        </p:txBody>
      </p:sp>
    </p:spTree>
    <p:extLst>
      <p:ext uri="{BB962C8B-B14F-4D97-AF65-F5344CB8AC3E}">
        <p14:creationId xmlns:p14="http://schemas.microsoft.com/office/powerpoint/2010/main" val="767100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omputer script on a screen">
            <a:extLst>
              <a:ext uri="{FF2B5EF4-FFF2-40B4-BE49-F238E27FC236}">
                <a16:creationId xmlns:a16="http://schemas.microsoft.com/office/drawing/2014/main" id="{5CD115B3-3296-455A-A5ED-A139CDB28195}"/>
              </a:ext>
            </a:extLst>
          </p:cNvPr>
          <p:cNvPicPr>
            <a:picLocks noChangeAspect="1"/>
          </p:cNvPicPr>
          <p:nvPr/>
        </p:nvPicPr>
        <p:blipFill rotWithShape="1">
          <a:blip r:embed="rId2"/>
          <a:srcRect t="12050" b="15818"/>
          <a:stretch/>
        </p:blipFill>
        <p:spPr>
          <a:xfrm>
            <a:off x="-76200" y="457200"/>
            <a:ext cx="12344400" cy="5943600"/>
          </a:xfrm>
          <a:prstGeom prst="roundRect">
            <a:avLst>
              <a:gd name="adj" fmla="val 0"/>
            </a:avLst>
          </a:prstGeom>
          <a:noFill/>
          <a:ln w="3175" cap="sq" cmpd="sng">
            <a:noFill/>
          </a:ln>
          <a:effectLst/>
          <a:scene3d>
            <a:camera prst="orthographicFront">
              <a:rot lat="0" lon="0" rev="0"/>
            </a:camera>
            <a:lightRig rig="twoPt" dir="t"/>
          </a:scene3d>
          <a:sp3d/>
        </p:spPr>
      </p:pic>
      <p:sp>
        <p:nvSpPr>
          <p:cNvPr id="4" name="Title 3">
            <a:extLst>
              <a:ext uri="{FF2B5EF4-FFF2-40B4-BE49-F238E27FC236}">
                <a16:creationId xmlns:a16="http://schemas.microsoft.com/office/drawing/2014/main" id="{65F55A8E-082C-48E2-AAB5-87B457722E2D}"/>
              </a:ext>
            </a:extLst>
          </p:cNvPr>
          <p:cNvSpPr>
            <a:spLocks noGrp="1"/>
          </p:cNvSpPr>
          <p:nvPr>
            <p:ph type="ctrTitle"/>
          </p:nvPr>
        </p:nvSpPr>
        <p:spPr>
          <a:xfrm>
            <a:off x="0" y="1899216"/>
            <a:ext cx="12192000" cy="1611770"/>
          </a:xfrm>
        </p:spPr>
        <p:txBody>
          <a:bodyPr anchor="b">
            <a:normAutofit/>
          </a:bodyPr>
          <a:lstStyle/>
          <a:p>
            <a:r>
              <a:rPr lang="en-US" dirty="0"/>
              <a:t>Testing as design</a:t>
            </a:r>
            <a:endParaRPr lang="en-NL" dirty="0"/>
          </a:p>
        </p:txBody>
      </p:sp>
      <p:sp>
        <p:nvSpPr>
          <p:cNvPr id="13" name="Subtitle 3">
            <a:extLst>
              <a:ext uri="{FF2B5EF4-FFF2-40B4-BE49-F238E27FC236}">
                <a16:creationId xmlns:a16="http://schemas.microsoft.com/office/drawing/2014/main" id="{BAA1D4D3-5223-F0A4-BE6E-E6F934B3AA68}"/>
              </a:ext>
            </a:extLst>
          </p:cNvPr>
          <p:cNvSpPr>
            <a:spLocks noGrp="1"/>
          </p:cNvSpPr>
          <p:nvPr>
            <p:ph type="subTitle" idx="1"/>
          </p:nvPr>
        </p:nvSpPr>
        <p:spPr>
          <a:xfrm>
            <a:off x="-10889" y="3505201"/>
            <a:ext cx="12202889" cy="822894"/>
          </a:xfrm>
        </p:spPr>
        <p:txBody>
          <a:bodyPr/>
          <a:lstStyle/>
          <a:p>
            <a:endParaRPr lang="en-US"/>
          </a:p>
        </p:txBody>
      </p:sp>
      <p:sp>
        <p:nvSpPr>
          <p:cNvPr id="3" name="Footer Placeholder 2">
            <a:extLst>
              <a:ext uri="{FF2B5EF4-FFF2-40B4-BE49-F238E27FC236}">
                <a16:creationId xmlns:a16="http://schemas.microsoft.com/office/drawing/2014/main" id="{E19E2F24-6324-4103-A1C8-92CE153B7464}"/>
              </a:ext>
            </a:extLst>
          </p:cNvPr>
          <p:cNvSpPr>
            <a:spLocks noGrp="1"/>
          </p:cNvSpPr>
          <p:nvPr>
            <p:ph type="ftr" sz="quarter" idx="11"/>
          </p:nvPr>
        </p:nvSpPr>
        <p:spPr>
          <a:xfrm>
            <a:off x="0" y="5867400"/>
            <a:ext cx="12192000" cy="648164"/>
          </a:xfrm>
        </p:spPr>
        <p:txBody>
          <a:bodyPr anchor="ctr">
            <a:normAutofit/>
          </a:bodyPr>
          <a:lstStyle/>
          <a:p>
            <a:pPr>
              <a:spcAft>
                <a:spcPts val="600"/>
              </a:spcAft>
            </a:pPr>
            <a:r>
              <a:rPr lang="en-US"/>
              <a:t>@aahoogendoorn | The Zen of Programming | GOTO 2022</a:t>
            </a:r>
          </a:p>
        </p:txBody>
      </p:sp>
    </p:spTree>
    <p:extLst>
      <p:ext uri="{BB962C8B-B14F-4D97-AF65-F5344CB8AC3E}">
        <p14:creationId xmlns:p14="http://schemas.microsoft.com/office/powerpoint/2010/main" val="768046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86B118CE-9A92-45C5-9150-BF00EC71030C}"/>
              </a:ext>
            </a:extLst>
          </p:cNvPr>
          <p:cNvSpPr>
            <a:spLocks noGrp="1"/>
          </p:cNvSpPr>
          <p:nvPr>
            <p:ph type="pic" idx="13"/>
          </p:nvPr>
        </p:nvSpPr>
        <p:spPr/>
      </p:sp>
      <p:sp>
        <p:nvSpPr>
          <p:cNvPr id="6" name="Title 5">
            <a:extLst>
              <a:ext uri="{FF2B5EF4-FFF2-40B4-BE49-F238E27FC236}">
                <a16:creationId xmlns:a16="http://schemas.microsoft.com/office/drawing/2014/main" id="{19E6DE69-F001-48E2-9F1E-DC65D5A92917}"/>
              </a:ext>
            </a:extLst>
          </p:cNvPr>
          <p:cNvSpPr>
            <a:spLocks noGrp="1"/>
          </p:cNvSpPr>
          <p:nvPr>
            <p:ph type="title"/>
          </p:nvPr>
        </p:nvSpPr>
        <p:spPr>
          <a:xfrm>
            <a:off x="3352800" y="2895600"/>
            <a:ext cx="7458075" cy="2438400"/>
          </a:xfrm>
        </p:spPr>
        <p:txBody>
          <a:bodyPr/>
          <a:lstStyle/>
          <a:p>
            <a:r>
              <a:rPr lang="en-US" dirty="0"/>
              <a:t>Design is the progressive elimination </a:t>
            </a:r>
            <a:br>
              <a:rPr lang="en-US" dirty="0"/>
            </a:br>
            <a:r>
              <a:rPr lang="en-US" dirty="0"/>
              <a:t>of ambiguity.</a:t>
            </a:r>
            <a:endParaRPr lang="en-NL" dirty="0"/>
          </a:p>
        </p:txBody>
      </p:sp>
      <p:sp>
        <p:nvSpPr>
          <p:cNvPr id="7" name="Text Placeholder 6">
            <a:extLst>
              <a:ext uri="{FF2B5EF4-FFF2-40B4-BE49-F238E27FC236}">
                <a16:creationId xmlns:a16="http://schemas.microsoft.com/office/drawing/2014/main" id="{904E4D7C-BCD8-43A0-93E0-8408CA0CC54F}"/>
              </a:ext>
            </a:extLst>
          </p:cNvPr>
          <p:cNvSpPr>
            <a:spLocks noGrp="1"/>
          </p:cNvSpPr>
          <p:nvPr>
            <p:ph type="body" idx="1"/>
          </p:nvPr>
        </p:nvSpPr>
        <p:spPr>
          <a:xfrm>
            <a:off x="990601" y="3886200"/>
            <a:ext cx="1924048" cy="1143000"/>
          </a:xfrm>
        </p:spPr>
        <p:txBody>
          <a:bodyPr/>
          <a:lstStyle/>
          <a:p>
            <a:r>
              <a:rPr lang="en-US" dirty="0"/>
              <a:t>Gerald Weinberg</a:t>
            </a:r>
          </a:p>
        </p:txBody>
      </p:sp>
      <p:pic>
        <p:nvPicPr>
          <p:cNvPr id="17" name="Picture Placeholder 16">
            <a:extLst>
              <a:ext uri="{FF2B5EF4-FFF2-40B4-BE49-F238E27FC236}">
                <a16:creationId xmlns:a16="http://schemas.microsoft.com/office/drawing/2014/main" id="{044575A3-936D-445F-83E7-FE9B3FE41AFD}"/>
              </a:ext>
            </a:extLst>
          </p:cNvPr>
          <p:cNvPicPr>
            <a:picLocks noGrp="1" noChangeAspect="1"/>
          </p:cNvPicPr>
          <p:nvPr>
            <p:ph type="pic" sz="quarter" idx="10"/>
          </p:nvPr>
        </p:nvPicPr>
        <p:blipFill rotWithShape="1">
          <a:blip r:embed="rId2"/>
          <a:srcRect t="206" b="206"/>
          <a:stretch/>
        </p:blipFill>
        <p:spPr>
          <a:xfrm>
            <a:off x="990600" y="1912972"/>
            <a:ext cx="1924049" cy="1915420"/>
          </a:xfrm>
        </p:spPr>
      </p:pic>
      <p:sp>
        <p:nvSpPr>
          <p:cNvPr id="22" name="Text Placeholder 21">
            <a:extLst>
              <a:ext uri="{FF2B5EF4-FFF2-40B4-BE49-F238E27FC236}">
                <a16:creationId xmlns:a16="http://schemas.microsoft.com/office/drawing/2014/main" id="{60EDB2F4-01BE-41E1-8DAE-4B7F801D0743}"/>
              </a:ext>
            </a:extLst>
          </p:cNvPr>
          <p:cNvSpPr>
            <a:spLocks noGrp="1"/>
          </p:cNvSpPr>
          <p:nvPr>
            <p:ph type="body" idx="12"/>
          </p:nvPr>
        </p:nvSpPr>
        <p:spPr>
          <a:xfrm>
            <a:off x="3361659" y="2239218"/>
            <a:ext cx="7458741" cy="961181"/>
          </a:xfrm>
        </p:spPr>
        <p:txBody>
          <a:bodyPr/>
          <a:lstStyle/>
          <a:p>
            <a:r>
              <a:rPr lang="en-US" dirty="0"/>
              <a:t>design</a:t>
            </a:r>
            <a:endParaRPr lang="en-NL" dirty="0"/>
          </a:p>
        </p:txBody>
      </p:sp>
      <p:sp>
        <p:nvSpPr>
          <p:cNvPr id="3" name="Footer Placeholder 2">
            <a:extLst>
              <a:ext uri="{FF2B5EF4-FFF2-40B4-BE49-F238E27FC236}">
                <a16:creationId xmlns:a16="http://schemas.microsoft.com/office/drawing/2014/main" id="{84A78D58-9E81-45A6-89BC-3696EDDC2B41}"/>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1299225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B8E23AC0-9FD1-47E7-8DC1-4968B4DA996A}"/>
              </a:ext>
            </a:extLst>
          </p:cNvPr>
          <p:cNvSpPr>
            <a:spLocks noGrp="1"/>
          </p:cNvSpPr>
          <p:nvPr>
            <p:ph type="pic" idx="13"/>
          </p:nvPr>
        </p:nvSpPr>
        <p:spPr/>
      </p:sp>
      <p:sp>
        <p:nvSpPr>
          <p:cNvPr id="3" name="Title 2">
            <a:extLst>
              <a:ext uri="{FF2B5EF4-FFF2-40B4-BE49-F238E27FC236}">
                <a16:creationId xmlns:a16="http://schemas.microsoft.com/office/drawing/2014/main" id="{0BEEB638-E52F-40D6-ACE7-0752C075ADBD}"/>
              </a:ext>
            </a:extLst>
          </p:cNvPr>
          <p:cNvSpPr>
            <a:spLocks noGrp="1"/>
          </p:cNvSpPr>
          <p:nvPr>
            <p:ph type="title"/>
          </p:nvPr>
        </p:nvSpPr>
        <p:spPr>
          <a:xfrm>
            <a:off x="3352800" y="2332037"/>
            <a:ext cx="7458075" cy="2438400"/>
          </a:xfrm>
        </p:spPr>
        <p:txBody>
          <a:bodyPr>
            <a:normAutofit/>
          </a:bodyPr>
          <a:lstStyle/>
          <a:p>
            <a:r>
              <a:rPr lang="en-US" dirty="0"/>
              <a:t>Apply scientifically rational thinking. Start with assuming that we are wrong, rather than that we are right. </a:t>
            </a:r>
            <a:br>
              <a:rPr lang="en-US" dirty="0"/>
            </a:br>
            <a:br>
              <a:rPr lang="en-US" dirty="0"/>
            </a:br>
            <a:r>
              <a:rPr lang="en-US" dirty="0"/>
              <a:t>We need to test our ideas and try to falsify our ideas</a:t>
            </a:r>
            <a:endParaRPr lang="en-NL" dirty="0"/>
          </a:p>
        </p:txBody>
      </p:sp>
      <p:sp>
        <p:nvSpPr>
          <p:cNvPr id="4" name="Text Placeholder 3">
            <a:extLst>
              <a:ext uri="{FF2B5EF4-FFF2-40B4-BE49-F238E27FC236}">
                <a16:creationId xmlns:a16="http://schemas.microsoft.com/office/drawing/2014/main" id="{43969C03-1296-4457-8AB3-D0FDF0520119}"/>
              </a:ext>
            </a:extLst>
          </p:cNvPr>
          <p:cNvSpPr>
            <a:spLocks noGrp="1"/>
          </p:cNvSpPr>
          <p:nvPr>
            <p:ph type="body" idx="1"/>
          </p:nvPr>
        </p:nvSpPr>
        <p:spPr>
          <a:xfrm>
            <a:off x="990601" y="3886200"/>
            <a:ext cx="1924048" cy="1143000"/>
          </a:xfrm>
        </p:spPr>
        <p:txBody>
          <a:bodyPr/>
          <a:lstStyle/>
          <a:p>
            <a:r>
              <a:rPr lang="en-US" dirty="0"/>
              <a:t>Dave</a:t>
            </a:r>
            <a:br>
              <a:rPr lang="en-US" dirty="0"/>
            </a:br>
            <a:r>
              <a:rPr lang="en-US" dirty="0"/>
              <a:t>Farley</a:t>
            </a:r>
            <a:endParaRPr lang="en-NL" dirty="0"/>
          </a:p>
        </p:txBody>
      </p:sp>
      <p:pic>
        <p:nvPicPr>
          <p:cNvPr id="8" name="Picture Placeholder 7">
            <a:extLst>
              <a:ext uri="{FF2B5EF4-FFF2-40B4-BE49-F238E27FC236}">
                <a16:creationId xmlns:a16="http://schemas.microsoft.com/office/drawing/2014/main" id="{428055F6-1FC5-4984-B1D7-A24EEAA7DA5A}"/>
              </a:ext>
            </a:extLst>
          </p:cNvPr>
          <p:cNvPicPr>
            <a:picLocks noGrp="1" noChangeAspect="1"/>
          </p:cNvPicPr>
          <p:nvPr>
            <p:ph type="pic" sz="quarter" idx="10"/>
          </p:nvPr>
        </p:nvPicPr>
        <p:blipFill rotWithShape="1">
          <a:blip r:embed="rId2"/>
          <a:srcRect l="16581" r="16581"/>
          <a:stretch/>
        </p:blipFill>
        <p:spPr>
          <a:xfrm>
            <a:off x="990600" y="1912972"/>
            <a:ext cx="1924049" cy="1915420"/>
          </a:xfrm>
        </p:spPr>
      </p:pic>
      <p:sp>
        <p:nvSpPr>
          <p:cNvPr id="6" name="Text Placeholder 5">
            <a:extLst>
              <a:ext uri="{FF2B5EF4-FFF2-40B4-BE49-F238E27FC236}">
                <a16:creationId xmlns:a16="http://schemas.microsoft.com/office/drawing/2014/main" id="{6D6A0C8E-6477-4372-8445-9130EA1905F7}"/>
              </a:ext>
            </a:extLst>
          </p:cNvPr>
          <p:cNvSpPr>
            <a:spLocks noGrp="1"/>
          </p:cNvSpPr>
          <p:nvPr>
            <p:ph type="body" idx="12"/>
          </p:nvPr>
        </p:nvSpPr>
        <p:spPr>
          <a:xfrm>
            <a:off x="3362325" y="1676400"/>
            <a:ext cx="7458075" cy="960437"/>
          </a:xfrm>
        </p:spPr>
        <p:txBody>
          <a:bodyPr/>
          <a:lstStyle/>
          <a:p>
            <a:r>
              <a:rPr lang="en-US" dirty="0"/>
              <a:t>Start from wrong</a:t>
            </a:r>
            <a:endParaRPr lang="en-NL" dirty="0"/>
          </a:p>
        </p:txBody>
      </p:sp>
      <p:sp>
        <p:nvSpPr>
          <p:cNvPr id="7" name="Footer Placeholder 6">
            <a:extLst>
              <a:ext uri="{FF2B5EF4-FFF2-40B4-BE49-F238E27FC236}">
                <a16:creationId xmlns:a16="http://schemas.microsoft.com/office/drawing/2014/main" id="{A6572DD8-2E79-426C-B050-EF62C58A4C70}"/>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118569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C9331CC-A0F6-4C0A-901C-8B44110CCD4D}"/>
              </a:ext>
            </a:extLst>
          </p:cNvPr>
          <p:cNvSpPr>
            <a:spLocks noGrp="1"/>
          </p:cNvSpPr>
          <p:nvPr>
            <p:ph type="pic" idx="10"/>
          </p:nvPr>
        </p:nvSpPr>
        <p:spPr/>
      </p:sp>
      <p:sp>
        <p:nvSpPr>
          <p:cNvPr id="3" name="Footer Placeholder 2">
            <a:extLst>
              <a:ext uri="{FF2B5EF4-FFF2-40B4-BE49-F238E27FC236}">
                <a16:creationId xmlns:a16="http://schemas.microsoft.com/office/drawing/2014/main" id="{081118B5-8BC7-4D68-B253-7AE2046578DB}"/>
              </a:ext>
            </a:extLst>
          </p:cNvPr>
          <p:cNvSpPr>
            <a:spLocks noGrp="1"/>
          </p:cNvSpPr>
          <p:nvPr>
            <p:ph type="ftr" sz="quarter" idx="11"/>
          </p:nvPr>
        </p:nvSpPr>
        <p:spPr/>
        <p:txBody>
          <a:bodyPr/>
          <a:lstStyle/>
          <a:p>
            <a:r>
              <a:rPr lang="en-US"/>
              <a:t>@aahoogendoorn | The Zen of Programming | GOTO 2022</a:t>
            </a:r>
            <a:endParaRPr lang="en-US" dirty="0"/>
          </a:p>
        </p:txBody>
      </p:sp>
      <p:sp>
        <p:nvSpPr>
          <p:cNvPr id="6" name="Title 5">
            <a:extLst>
              <a:ext uri="{FF2B5EF4-FFF2-40B4-BE49-F238E27FC236}">
                <a16:creationId xmlns:a16="http://schemas.microsoft.com/office/drawing/2014/main" id="{558959B9-57C5-481D-B386-150BDCEB05B2}"/>
              </a:ext>
            </a:extLst>
          </p:cNvPr>
          <p:cNvSpPr>
            <a:spLocks noGrp="1"/>
          </p:cNvSpPr>
          <p:nvPr>
            <p:ph type="title"/>
          </p:nvPr>
        </p:nvSpPr>
        <p:spPr/>
        <p:txBody>
          <a:bodyPr/>
          <a:lstStyle/>
          <a:p>
            <a:r>
              <a:rPr lang="en-US" dirty="0"/>
              <a:t>Think about the code</a:t>
            </a:r>
            <a:endParaRPr lang="en-NL" dirty="0"/>
          </a:p>
        </p:txBody>
      </p:sp>
      <p:pic>
        <p:nvPicPr>
          <p:cNvPr id="13" name="Picture 12">
            <a:extLst>
              <a:ext uri="{FF2B5EF4-FFF2-40B4-BE49-F238E27FC236}">
                <a16:creationId xmlns:a16="http://schemas.microsoft.com/office/drawing/2014/main" id="{DE910D2E-4A6F-4419-8D52-06A5F88D8D66}"/>
              </a:ext>
            </a:extLst>
          </p:cNvPr>
          <p:cNvPicPr>
            <a:picLocks noChangeAspect="1"/>
          </p:cNvPicPr>
          <p:nvPr/>
        </p:nvPicPr>
        <p:blipFill>
          <a:blip r:embed="rId2"/>
          <a:stretch>
            <a:fillRect/>
          </a:stretch>
        </p:blipFill>
        <p:spPr>
          <a:xfrm>
            <a:off x="1919287" y="1199148"/>
            <a:ext cx="8353425" cy="4802141"/>
          </a:xfrm>
          <a:prstGeom prst="rect">
            <a:avLst/>
          </a:prstGeom>
        </p:spPr>
      </p:pic>
      <p:sp>
        <p:nvSpPr>
          <p:cNvPr id="8" name="Rectangle: Rounded Corners 7">
            <a:extLst>
              <a:ext uri="{FF2B5EF4-FFF2-40B4-BE49-F238E27FC236}">
                <a16:creationId xmlns:a16="http://schemas.microsoft.com/office/drawing/2014/main" id="{795C42E4-0AAF-439D-B426-752D730BFB86}"/>
              </a:ext>
            </a:extLst>
          </p:cNvPr>
          <p:cNvSpPr/>
          <p:nvPr/>
        </p:nvSpPr>
        <p:spPr>
          <a:xfrm>
            <a:off x="2895600" y="4191001"/>
            <a:ext cx="6400800" cy="6096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3146878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B3A57C2B-BE1A-48E0-BCA1-A47B51557B17}"/>
              </a:ext>
            </a:extLst>
          </p:cNvPr>
          <p:cNvSpPr>
            <a:spLocks noGrp="1"/>
          </p:cNvSpPr>
          <p:nvPr>
            <p:ph type="pic" idx="10"/>
          </p:nvPr>
        </p:nvSpPr>
        <p:spPr/>
      </p:sp>
      <p:sp>
        <p:nvSpPr>
          <p:cNvPr id="3" name="Footer Placeholder 2">
            <a:extLst>
              <a:ext uri="{FF2B5EF4-FFF2-40B4-BE49-F238E27FC236}">
                <a16:creationId xmlns:a16="http://schemas.microsoft.com/office/drawing/2014/main" id="{DAA4FA0E-2D71-4648-B3C4-A814ED3A648D}"/>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C52DDE03-A9A0-4905-B9B9-D6965EE60705}"/>
              </a:ext>
            </a:extLst>
          </p:cNvPr>
          <p:cNvSpPr>
            <a:spLocks noGrp="1"/>
          </p:cNvSpPr>
          <p:nvPr>
            <p:ph type="title"/>
          </p:nvPr>
        </p:nvSpPr>
        <p:spPr/>
        <p:txBody>
          <a:bodyPr/>
          <a:lstStyle/>
          <a:p>
            <a:r>
              <a:rPr lang="en-US" dirty="0"/>
              <a:t>Write a test</a:t>
            </a:r>
            <a:endParaRPr lang="en-NL" dirty="0"/>
          </a:p>
        </p:txBody>
      </p:sp>
      <p:pic>
        <p:nvPicPr>
          <p:cNvPr id="14" name="Picture 13">
            <a:extLst>
              <a:ext uri="{FF2B5EF4-FFF2-40B4-BE49-F238E27FC236}">
                <a16:creationId xmlns:a16="http://schemas.microsoft.com/office/drawing/2014/main" id="{6269E3F8-C07E-46E4-B624-447990B35A6F}"/>
              </a:ext>
            </a:extLst>
          </p:cNvPr>
          <p:cNvPicPr>
            <a:picLocks noChangeAspect="1"/>
          </p:cNvPicPr>
          <p:nvPr/>
        </p:nvPicPr>
        <p:blipFill>
          <a:blip r:embed="rId2"/>
          <a:stretch>
            <a:fillRect/>
          </a:stretch>
        </p:blipFill>
        <p:spPr>
          <a:xfrm>
            <a:off x="1371600" y="1049724"/>
            <a:ext cx="9448800" cy="5213916"/>
          </a:xfrm>
          <a:prstGeom prst="rect">
            <a:avLst/>
          </a:prstGeom>
        </p:spPr>
      </p:pic>
      <p:sp>
        <p:nvSpPr>
          <p:cNvPr id="6" name="Rectangle: Rounded Corners 5">
            <a:extLst>
              <a:ext uri="{FF2B5EF4-FFF2-40B4-BE49-F238E27FC236}">
                <a16:creationId xmlns:a16="http://schemas.microsoft.com/office/drawing/2014/main" id="{24B1817F-A25E-491D-9BC8-1783A5E292DD}"/>
              </a:ext>
            </a:extLst>
          </p:cNvPr>
          <p:cNvSpPr/>
          <p:nvPr/>
        </p:nvSpPr>
        <p:spPr>
          <a:xfrm>
            <a:off x="2133600" y="3962400"/>
            <a:ext cx="6400800" cy="6858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270138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DE14D37-5C3D-4190-A155-13B97605BE3B}"/>
              </a:ext>
            </a:extLst>
          </p:cNvPr>
          <p:cNvSpPr>
            <a:spLocks noGrp="1"/>
          </p:cNvSpPr>
          <p:nvPr>
            <p:ph type="pic" idx="10"/>
          </p:nvPr>
        </p:nvSpPr>
        <p:spPr/>
      </p:sp>
      <p:sp>
        <p:nvSpPr>
          <p:cNvPr id="3" name="Footer Placeholder 2">
            <a:extLst>
              <a:ext uri="{FF2B5EF4-FFF2-40B4-BE49-F238E27FC236}">
                <a16:creationId xmlns:a16="http://schemas.microsoft.com/office/drawing/2014/main" id="{3EC227E5-7D6F-4F8E-8C01-62C01E85A28F}"/>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038B263C-E3A2-4D2A-8D7C-FA622AE4ACFA}"/>
              </a:ext>
            </a:extLst>
          </p:cNvPr>
          <p:cNvSpPr>
            <a:spLocks noGrp="1"/>
          </p:cNvSpPr>
          <p:nvPr>
            <p:ph type="title"/>
          </p:nvPr>
        </p:nvSpPr>
        <p:spPr/>
        <p:txBody>
          <a:bodyPr/>
          <a:lstStyle/>
          <a:p>
            <a:r>
              <a:rPr lang="en-US" dirty="0"/>
              <a:t>Set up the actual signature</a:t>
            </a:r>
            <a:endParaRPr lang="en-NL" dirty="0"/>
          </a:p>
        </p:txBody>
      </p:sp>
      <p:pic>
        <p:nvPicPr>
          <p:cNvPr id="7" name="Picture 6">
            <a:extLst>
              <a:ext uri="{FF2B5EF4-FFF2-40B4-BE49-F238E27FC236}">
                <a16:creationId xmlns:a16="http://schemas.microsoft.com/office/drawing/2014/main" id="{2AAAB7CD-1E1E-4FD6-B65F-258487CFB983}"/>
              </a:ext>
            </a:extLst>
          </p:cNvPr>
          <p:cNvPicPr>
            <a:picLocks noChangeAspect="1"/>
          </p:cNvPicPr>
          <p:nvPr/>
        </p:nvPicPr>
        <p:blipFill>
          <a:blip r:embed="rId2"/>
          <a:stretch>
            <a:fillRect/>
          </a:stretch>
        </p:blipFill>
        <p:spPr>
          <a:xfrm>
            <a:off x="1526451" y="952209"/>
            <a:ext cx="9139097" cy="5276909"/>
          </a:xfrm>
          <a:prstGeom prst="rect">
            <a:avLst/>
          </a:prstGeom>
        </p:spPr>
      </p:pic>
      <p:sp>
        <p:nvSpPr>
          <p:cNvPr id="6" name="Rectangle: Rounded Corners 5">
            <a:extLst>
              <a:ext uri="{FF2B5EF4-FFF2-40B4-BE49-F238E27FC236}">
                <a16:creationId xmlns:a16="http://schemas.microsoft.com/office/drawing/2014/main" id="{12C18CDD-60C0-42A5-80CA-5AEDFCE4E506}"/>
              </a:ext>
            </a:extLst>
          </p:cNvPr>
          <p:cNvSpPr/>
          <p:nvPr/>
        </p:nvSpPr>
        <p:spPr>
          <a:xfrm>
            <a:off x="2590800" y="3733800"/>
            <a:ext cx="6781800" cy="6096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2142371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1DAFAF4-CAF2-41D5-8851-BF5CC001BE28}"/>
              </a:ext>
            </a:extLst>
          </p:cNvPr>
          <p:cNvSpPr>
            <a:spLocks noGrp="1"/>
          </p:cNvSpPr>
          <p:nvPr>
            <p:ph type="pic" idx="10"/>
          </p:nvPr>
        </p:nvSpPr>
        <p:spPr/>
      </p:sp>
      <p:sp>
        <p:nvSpPr>
          <p:cNvPr id="3" name="Footer Placeholder 2">
            <a:extLst>
              <a:ext uri="{FF2B5EF4-FFF2-40B4-BE49-F238E27FC236}">
                <a16:creationId xmlns:a16="http://schemas.microsoft.com/office/drawing/2014/main" id="{43D03DED-87B0-4073-A907-8F74FAC99E91}"/>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6048C4D2-8464-4735-89FC-728E9F5A7278}"/>
              </a:ext>
            </a:extLst>
          </p:cNvPr>
          <p:cNvSpPr>
            <a:spLocks noGrp="1"/>
          </p:cNvSpPr>
          <p:nvPr>
            <p:ph type="title"/>
          </p:nvPr>
        </p:nvSpPr>
        <p:spPr/>
        <p:txBody>
          <a:bodyPr/>
          <a:lstStyle/>
          <a:p>
            <a:r>
              <a:rPr lang="en-US" sz="2800" dirty="0"/>
              <a:t>Write the actual tests </a:t>
            </a:r>
            <a:endParaRPr lang="en-NL" sz="2800" dirty="0"/>
          </a:p>
        </p:txBody>
      </p:sp>
      <p:pic>
        <p:nvPicPr>
          <p:cNvPr id="8" name="Picture 7">
            <a:extLst>
              <a:ext uri="{FF2B5EF4-FFF2-40B4-BE49-F238E27FC236}">
                <a16:creationId xmlns:a16="http://schemas.microsoft.com/office/drawing/2014/main" id="{15952BB6-6EAE-49DC-936C-99C870E2EC37}"/>
              </a:ext>
            </a:extLst>
          </p:cNvPr>
          <p:cNvPicPr>
            <a:picLocks noChangeAspect="1"/>
          </p:cNvPicPr>
          <p:nvPr/>
        </p:nvPicPr>
        <p:blipFill>
          <a:blip r:embed="rId2"/>
          <a:stretch>
            <a:fillRect/>
          </a:stretch>
        </p:blipFill>
        <p:spPr>
          <a:xfrm>
            <a:off x="1628095" y="748033"/>
            <a:ext cx="8935810" cy="5805167"/>
          </a:xfrm>
          <a:prstGeom prst="rect">
            <a:avLst/>
          </a:prstGeom>
        </p:spPr>
      </p:pic>
      <p:sp>
        <p:nvSpPr>
          <p:cNvPr id="5" name="Rectangle: Rounded Corners 4">
            <a:extLst>
              <a:ext uri="{FF2B5EF4-FFF2-40B4-BE49-F238E27FC236}">
                <a16:creationId xmlns:a16="http://schemas.microsoft.com/office/drawing/2014/main" id="{EC158D6E-581C-4CCE-BCFC-CC6065A68CB6}"/>
              </a:ext>
            </a:extLst>
          </p:cNvPr>
          <p:cNvSpPr/>
          <p:nvPr/>
        </p:nvSpPr>
        <p:spPr>
          <a:xfrm>
            <a:off x="2362200" y="2657475"/>
            <a:ext cx="7543800" cy="2057400"/>
          </a:xfrm>
          <a:prstGeom prst="roundRect">
            <a:avLst>
              <a:gd name="adj" fmla="val 4167"/>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
        <p:nvSpPr>
          <p:cNvPr id="7" name="Rectangle: Rounded Corners 6">
            <a:extLst>
              <a:ext uri="{FF2B5EF4-FFF2-40B4-BE49-F238E27FC236}">
                <a16:creationId xmlns:a16="http://schemas.microsoft.com/office/drawing/2014/main" id="{BA4D718F-2E44-4910-9AC3-05C0DE881554}"/>
              </a:ext>
            </a:extLst>
          </p:cNvPr>
          <p:cNvSpPr/>
          <p:nvPr/>
        </p:nvSpPr>
        <p:spPr>
          <a:xfrm>
            <a:off x="2362200" y="4800600"/>
            <a:ext cx="7543800" cy="648164"/>
          </a:xfrm>
          <a:prstGeom prst="roundRect">
            <a:avLst>
              <a:gd name="adj" fmla="val 4167"/>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2481605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696D16E-D6DC-461F-A739-BF49BF3B84FE}"/>
              </a:ext>
            </a:extLst>
          </p:cNvPr>
          <p:cNvSpPr>
            <a:spLocks noGrp="1"/>
          </p:cNvSpPr>
          <p:nvPr>
            <p:ph type="pic" idx="10"/>
          </p:nvPr>
        </p:nvSpPr>
        <p:spPr/>
      </p:sp>
      <p:sp>
        <p:nvSpPr>
          <p:cNvPr id="3" name="Footer Placeholder 2">
            <a:extLst>
              <a:ext uri="{FF2B5EF4-FFF2-40B4-BE49-F238E27FC236}">
                <a16:creationId xmlns:a16="http://schemas.microsoft.com/office/drawing/2014/main" id="{84572472-8F27-4953-8618-8CB9F4BCFD5F}"/>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D171AF55-8E54-4252-81D9-D68DC65BC528}"/>
              </a:ext>
            </a:extLst>
          </p:cNvPr>
          <p:cNvSpPr>
            <a:spLocks noGrp="1"/>
          </p:cNvSpPr>
          <p:nvPr>
            <p:ph type="title"/>
          </p:nvPr>
        </p:nvSpPr>
        <p:spPr/>
        <p:txBody>
          <a:bodyPr/>
          <a:lstStyle/>
          <a:p>
            <a:r>
              <a:rPr lang="en-US" dirty="0"/>
              <a:t>Run the tests</a:t>
            </a:r>
            <a:endParaRPr lang="en-NL" dirty="0"/>
          </a:p>
        </p:txBody>
      </p:sp>
      <p:pic>
        <p:nvPicPr>
          <p:cNvPr id="6" name="Picture 5">
            <a:extLst>
              <a:ext uri="{FF2B5EF4-FFF2-40B4-BE49-F238E27FC236}">
                <a16:creationId xmlns:a16="http://schemas.microsoft.com/office/drawing/2014/main" id="{50C70A36-1D62-4DE4-B6EE-1D36D901DD01}"/>
              </a:ext>
            </a:extLst>
          </p:cNvPr>
          <p:cNvPicPr>
            <a:picLocks noChangeAspect="1"/>
          </p:cNvPicPr>
          <p:nvPr/>
        </p:nvPicPr>
        <p:blipFill>
          <a:blip r:embed="rId2"/>
          <a:stretch>
            <a:fillRect/>
          </a:stretch>
        </p:blipFill>
        <p:spPr>
          <a:xfrm>
            <a:off x="2514600" y="1333599"/>
            <a:ext cx="7848600" cy="4571437"/>
          </a:xfrm>
          <a:prstGeom prst="rect">
            <a:avLst/>
          </a:prstGeom>
        </p:spPr>
      </p:pic>
      <p:sp>
        <p:nvSpPr>
          <p:cNvPr id="7" name="Rectangle: Rounded Corners 6">
            <a:extLst>
              <a:ext uri="{FF2B5EF4-FFF2-40B4-BE49-F238E27FC236}">
                <a16:creationId xmlns:a16="http://schemas.microsoft.com/office/drawing/2014/main" id="{483E1266-2A31-498C-9D9C-4A25DD1E726D}"/>
              </a:ext>
            </a:extLst>
          </p:cNvPr>
          <p:cNvSpPr/>
          <p:nvPr/>
        </p:nvSpPr>
        <p:spPr>
          <a:xfrm>
            <a:off x="2743200" y="4724400"/>
            <a:ext cx="6400800" cy="9144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448911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B3A57C2B-BE1A-48E0-BCA1-A47B51557B17}"/>
              </a:ext>
            </a:extLst>
          </p:cNvPr>
          <p:cNvSpPr>
            <a:spLocks noGrp="1"/>
          </p:cNvSpPr>
          <p:nvPr>
            <p:ph type="pic" idx="10"/>
          </p:nvPr>
        </p:nvSpPr>
        <p:spPr/>
      </p:sp>
      <p:sp>
        <p:nvSpPr>
          <p:cNvPr id="3" name="Footer Placeholder 2">
            <a:extLst>
              <a:ext uri="{FF2B5EF4-FFF2-40B4-BE49-F238E27FC236}">
                <a16:creationId xmlns:a16="http://schemas.microsoft.com/office/drawing/2014/main" id="{DAA4FA0E-2D71-4648-B3C4-A814ED3A648D}"/>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C52DDE03-A9A0-4905-B9B9-D6965EE60705}"/>
              </a:ext>
            </a:extLst>
          </p:cNvPr>
          <p:cNvSpPr>
            <a:spLocks noGrp="1"/>
          </p:cNvSpPr>
          <p:nvPr>
            <p:ph type="title"/>
          </p:nvPr>
        </p:nvSpPr>
        <p:spPr/>
        <p:txBody>
          <a:bodyPr/>
          <a:lstStyle/>
          <a:p>
            <a:r>
              <a:rPr lang="en-US" dirty="0"/>
              <a:t>Write the actual code</a:t>
            </a:r>
            <a:endParaRPr lang="en-NL" dirty="0"/>
          </a:p>
        </p:txBody>
      </p:sp>
      <p:pic>
        <p:nvPicPr>
          <p:cNvPr id="8" name="Picture 7">
            <a:extLst>
              <a:ext uri="{FF2B5EF4-FFF2-40B4-BE49-F238E27FC236}">
                <a16:creationId xmlns:a16="http://schemas.microsoft.com/office/drawing/2014/main" id="{3EEB667B-6A71-4811-9612-F6CAB6E6F804}"/>
              </a:ext>
            </a:extLst>
          </p:cNvPr>
          <p:cNvPicPr>
            <a:picLocks noChangeAspect="1"/>
          </p:cNvPicPr>
          <p:nvPr/>
        </p:nvPicPr>
        <p:blipFill>
          <a:blip r:embed="rId2"/>
          <a:stretch>
            <a:fillRect/>
          </a:stretch>
        </p:blipFill>
        <p:spPr>
          <a:xfrm>
            <a:off x="1257300" y="1524000"/>
            <a:ext cx="9677400" cy="3959947"/>
          </a:xfrm>
          <a:prstGeom prst="rect">
            <a:avLst/>
          </a:prstGeom>
        </p:spPr>
      </p:pic>
      <p:sp>
        <p:nvSpPr>
          <p:cNvPr id="6" name="Rectangle: Rounded Corners 5">
            <a:extLst>
              <a:ext uri="{FF2B5EF4-FFF2-40B4-BE49-F238E27FC236}">
                <a16:creationId xmlns:a16="http://schemas.microsoft.com/office/drawing/2014/main" id="{E8D0B52C-B790-4497-A40E-D249AC69F9D0}"/>
              </a:ext>
            </a:extLst>
          </p:cNvPr>
          <p:cNvSpPr/>
          <p:nvPr/>
        </p:nvSpPr>
        <p:spPr>
          <a:xfrm>
            <a:off x="2057400" y="3733800"/>
            <a:ext cx="8077200" cy="381000"/>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343469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22EFED9-AD60-484C-ACDD-CBE93321A268}"/>
              </a:ext>
            </a:extLst>
          </p:cNvPr>
          <p:cNvSpPr>
            <a:spLocks noGrp="1"/>
          </p:cNvSpPr>
          <p:nvPr>
            <p:ph type="pic" idx="10"/>
          </p:nvPr>
        </p:nvSpPr>
        <p:spPr/>
      </p:sp>
      <p:sp>
        <p:nvSpPr>
          <p:cNvPr id="3" name="Footer Placeholder 2">
            <a:extLst>
              <a:ext uri="{FF2B5EF4-FFF2-40B4-BE49-F238E27FC236}">
                <a16:creationId xmlns:a16="http://schemas.microsoft.com/office/drawing/2014/main" id="{715048A9-2AF0-480A-A05D-295B36B1A28C}"/>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F7248517-B111-449E-8811-7879143A5463}"/>
              </a:ext>
            </a:extLst>
          </p:cNvPr>
          <p:cNvSpPr>
            <a:spLocks noGrp="1"/>
          </p:cNvSpPr>
          <p:nvPr>
            <p:ph type="title"/>
          </p:nvPr>
        </p:nvSpPr>
        <p:spPr/>
        <p:txBody>
          <a:bodyPr/>
          <a:lstStyle/>
          <a:p>
            <a:r>
              <a:rPr lang="en-US" dirty="0"/>
              <a:t>Rerun the tests</a:t>
            </a:r>
            <a:endParaRPr lang="en-NL" dirty="0"/>
          </a:p>
        </p:txBody>
      </p:sp>
      <p:pic>
        <p:nvPicPr>
          <p:cNvPr id="6" name="Picture 5">
            <a:extLst>
              <a:ext uri="{FF2B5EF4-FFF2-40B4-BE49-F238E27FC236}">
                <a16:creationId xmlns:a16="http://schemas.microsoft.com/office/drawing/2014/main" id="{6645329A-A2FA-4F61-87D1-3C268E796C7D}"/>
              </a:ext>
            </a:extLst>
          </p:cNvPr>
          <p:cNvPicPr>
            <a:picLocks noChangeAspect="1"/>
          </p:cNvPicPr>
          <p:nvPr/>
        </p:nvPicPr>
        <p:blipFill>
          <a:blip r:embed="rId2"/>
          <a:stretch>
            <a:fillRect/>
          </a:stretch>
        </p:blipFill>
        <p:spPr>
          <a:xfrm>
            <a:off x="2667000" y="1524000"/>
            <a:ext cx="7239000" cy="4302125"/>
          </a:xfrm>
          <a:prstGeom prst="rect">
            <a:avLst/>
          </a:prstGeom>
        </p:spPr>
      </p:pic>
    </p:spTree>
    <p:extLst>
      <p:ext uri="{BB962C8B-B14F-4D97-AF65-F5344CB8AC3E}">
        <p14:creationId xmlns:p14="http://schemas.microsoft.com/office/powerpoint/2010/main" val="81151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4C17F27-CE99-5892-DF70-507919785027}"/>
              </a:ext>
            </a:extLst>
          </p:cNvPr>
          <p:cNvSpPr>
            <a:spLocks noGrp="1"/>
          </p:cNvSpPr>
          <p:nvPr>
            <p:ph type="pic" idx="10"/>
          </p:nvPr>
        </p:nvSpPr>
        <p:spPr/>
      </p:sp>
      <p:sp>
        <p:nvSpPr>
          <p:cNvPr id="3" name="Footer Placeholder 2">
            <a:extLst>
              <a:ext uri="{FF2B5EF4-FFF2-40B4-BE49-F238E27FC236}">
                <a16:creationId xmlns:a16="http://schemas.microsoft.com/office/drawing/2014/main" id="{5FF9514B-B1C6-4388-8DEF-EA61684D3939}"/>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51D0C67F-31B7-4BB0-B2FE-B4AA09BA935D}"/>
              </a:ext>
            </a:extLst>
          </p:cNvPr>
          <p:cNvSpPr>
            <a:spLocks noGrp="1"/>
          </p:cNvSpPr>
          <p:nvPr>
            <p:ph type="ctrTitle"/>
          </p:nvPr>
        </p:nvSpPr>
        <p:spPr/>
        <p:txBody>
          <a:bodyPr/>
          <a:lstStyle/>
          <a:p>
            <a:r>
              <a:rPr lang="en-US" dirty="0"/>
              <a:t>Active testing</a:t>
            </a:r>
            <a:endParaRPr lang="en-NL" dirty="0"/>
          </a:p>
        </p:txBody>
      </p:sp>
      <p:sp>
        <p:nvSpPr>
          <p:cNvPr id="8" name="Subtitle 7">
            <a:extLst>
              <a:ext uri="{FF2B5EF4-FFF2-40B4-BE49-F238E27FC236}">
                <a16:creationId xmlns:a16="http://schemas.microsoft.com/office/drawing/2014/main" id="{47E91175-F3B2-1F55-4EDB-6CCD7DED901E}"/>
              </a:ext>
            </a:extLst>
          </p:cNvPr>
          <p:cNvSpPr>
            <a:spLocks noGrp="1"/>
          </p:cNvSpPr>
          <p:nvPr>
            <p:ph type="subTitle" idx="1"/>
          </p:nvPr>
        </p:nvSpPr>
        <p:spPr/>
        <p:txBody>
          <a:bodyPr/>
          <a:lstStyle/>
          <a:p>
            <a:endParaRPr lang="en-NL"/>
          </a:p>
        </p:txBody>
      </p:sp>
    </p:spTree>
    <p:extLst>
      <p:ext uri="{BB962C8B-B14F-4D97-AF65-F5344CB8AC3E}">
        <p14:creationId xmlns:p14="http://schemas.microsoft.com/office/powerpoint/2010/main" val="867283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omputer script on a screen">
            <a:extLst>
              <a:ext uri="{FF2B5EF4-FFF2-40B4-BE49-F238E27FC236}">
                <a16:creationId xmlns:a16="http://schemas.microsoft.com/office/drawing/2014/main" id="{5CD115B3-3296-455A-A5ED-A139CDB28195}"/>
              </a:ext>
            </a:extLst>
          </p:cNvPr>
          <p:cNvPicPr>
            <a:picLocks noChangeAspect="1"/>
          </p:cNvPicPr>
          <p:nvPr/>
        </p:nvPicPr>
        <p:blipFill rotWithShape="1">
          <a:blip r:embed="rId2"/>
          <a:srcRect t="12050" b="15818"/>
          <a:stretch/>
        </p:blipFill>
        <p:spPr>
          <a:xfrm>
            <a:off x="-76200" y="457200"/>
            <a:ext cx="12344400" cy="5943600"/>
          </a:xfrm>
          <a:prstGeom prst="roundRect">
            <a:avLst>
              <a:gd name="adj" fmla="val 0"/>
            </a:avLst>
          </a:prstGeom>
          <a:noFill/>
          <a:ln w="3175" cap="sq" cmpd="sng">
            <a:noFill/>
          </a:ln>
          <a:effectLst/>
          <a:scene3d>
            <a:camera prst="orthographicFront">
              <a:rot lat="0" lon="0" rev="0"/>
            </a:camera>
            <a:lightRig rig="twoPt" dir="t"/>
          </a:scene3d>
          <a:sp3d/>
        </p:spPr>
      </p:pic>
      <p:sp>
        <p:nvSpPr>
          <p:cNvPr id="4" name="Title 3">
            <a:extLst>
              <a:ext uri="{FF2B5EF4-FFF2-40B4-BE49-F238E27FC236}">
                <a16:creationId xmlns:a16="http://schemas.microsoft.com/office/drawing/2014/main" id="{65F55A8E-082C-48E2-AAB5-87B457722E2D}"/>
              </a:ext>
            </a:extLst>
          </p:cNvPr>
          <p:cNvSpPr>
            <a:spLocks noGrp="1"/>
          </p:cNvSpPr>
          <p:nvPr>
            <p:ph type="ctrTitle"/>
          </p:nvPr>
        </p:nvSpPr>
        <p:spPr>
          <a:xfrm>
            <a:off x="0" y="1899216"/>
            <a:ext cx="12192000" cy="1611770"/>
          </a:xfrm>
        </p:spPr>
        <p:txBody>
          <a:bodyPr anchor="b">
            <a:normAutofit/>
          </a:bodyPr>
          <a:lstStyle/>
          <a:p>
            <a:r>
              <a:rPr lang="en-US" dirty="0"/>
              <a:t>Test code is code too</a:t>
            </a:r>
            <a:endParaRPr lang="en-NL" dirty="0"/>
          </a:p>
        </p:txBody>
      </p:sp>
      <p:sp>
        <p:nvSpPr>
          <p:cNvPr id="13" name="Subtitle 3">
            <a:extLst>
              <a:ext uri="{FF2B5EF4-FFF2-40B4-BE49-F238E27FC236}">
                <a16:creationId xmlns:a16="http://schemas.microsoft.com/office/drawing/2014/main" id="{94F0B815-2429-BD04-AC44-2CEBE7EB772A}"/>
              </a:ext>
            </a:extLst>
          </p:cNvPr>
          <p:cNvSpPr>
            <a:spLocks noGrp="1"/>
          </p:cNvSpPr>
          <p:nvPr>
            <p:ph type="subTitle" idx="1"/>
          </p:nvPr>
        </p:nvSpPr>
        <p:spPr>
          <a:xfrm>
            <a:off x="-10889" y="3505201"/>
            <a:ext cx="12202889" cy="822894"/>
          </a:xfrm>
        </p:spPr>
        <p:txBody>
          <a:bodyPr/>
          <a:lstStyle/>
          <a:p>
            <a:endParaRPr lang="en-US"/>
          </a:p>
        </p:txBody>
      </p:sp>
      <p:sp>
        <p:nvSpPr>
          <p:cNvPr id="3" name="Footer Placeholder 2">
            <a:extLst>
              <a:ext uri="{FF2B5EF4-FFF2-40B4-BE49-F238E27FC236}">
                <a16:creationId xmlns:a16="http://schemas.microsoft.com/office/drawing/2014/main" id="{E19E2F24-6324-4103-A1C8-92CE153B7464}"/>
              </a:ext>
            </a:extLst>
          </p:cNvPr>
          <p:cNvSpPr>
            <a:spLocks noGrp="1"/>
          </p:cNvSpPr>
          <p:nvPr>
            <p:ph type="ftr" sz="quarter" idx="11"/>
          </p:nvPr>
        </p:nvSpPr>
        <p:spPr>
          <a:xfrm>
            <a:off x="0" y="5867400"/>
            <a:ext cx="12192000" cy="648164"/>
          </a:xfrm>
        </p:spPr>
        <p:txBody>
          <a:bodyPr anchor="ctr">
            <a:normAutofit/>
          </a:bodyPr>
          <a:lstStyle/>
          <a:p>
            <a:pPr>
              <a:spcAft>
                <a:spcPts val="600"/>
              </a:spcAft>
            </a:pPr>
            <a:r>
              <a:rPr lang="en-US"/>
              <a:t>@aahoogendoorn | The Zen of Programming | GOTO 2022</a:t>
            </a:r>
          </a:p>
        </p:txBody>
      </p:sp>
    </p:spTree>
    <p:extLst>
      <p:ext uri="{BB962C8B-B14F-4D97-AF65-F5344CB8AC3E}">
        <p14:creationId xmlns:p14="http://schemas.microsoft.com/office/powerpoint/2010/main" val="846705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C1C80343-A121-4292-B55F-A668F3654A1E}"/>
              </a:ext>
            </a:extLst>
          </p:cNvPr>
          <p:cNvSpPr>
            <a:spLocks noGrp="1"/>
          </p:cNvSpPr>
          <p:nvPr>
            <p:ph type="pic" idx="10"/>
          </p:nvPr>
        </p:nvSpPr>
        <p:spPr/>
      </p:sp>
      <p:sp>
        <p:nvSpPr>
          <p:cNvPr id="3" name="Footer Placeholder 2">
            <a:extLst>
              <a:ext uri="{FF2B5EF4-FFF2-40B4-BE49-F238E27FC236}">
                <a16:creationId xmlns:a16="http://schemas.microsoft.com/office/drawing/2014/main" id="{09324627-BD5F-4D78-A321-A532E1934BA5}"/>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5A3C5F5B-7280-4A16-BD7C-47E9F31C9B6E}"/>
              </a:ext>
            </a:extLst>
          </p:cNvPr>
          <p:cNvSpPr>
            <a:spLocks noGrp="1"/>
          </p:cNvSpPr>
          <p:nvPr>
            <p:ph type="title"/>
          </p:nvPr>
        </p:nvSpPr>
        <p:spPr/>
        <p:txBody>
          <a:bodyPr/>
          <a:lstStyle/>
          <a:p>
            <a:r>
              <a:rPr lang="en-US" dirty="0"/>
              <a:t>Simpler is better</a:t>
            </a:r>
            <a:endParaRPr lang="en-NL" dirty="0"/>
          </a:p>
        </p:txBody>
      </p:sp>
      <p:pic>
        <p:nvPicPr>
          <p:cNvPr id="7" name="Picture 6">
            <a:extLst>
              <a:ext uri="{FF2B5EF4-FFF2-40B4-BE49-F238E27FC236}">
                <a16:creationId xmlns:a16="http://schemas.microsoft.com/office/drawing/2014/main" id="{9B30ABA4-BCCD-4A56-A246-3E63FFE09169}"/>
              </a:ext>
            </a:extLst>
          </p:cNvPr>
          <p:cNvPicPr>
            <a:picLocks noChangeAspect="1"/>
          </p:cNvPicPr>
          <p:nvPr/>
        </p:nvPicPr>
        <p:blipFill>
          <a:blip r:embed="rId2"/>
          <a:stretch>
            <a:fillRect/>
          </a:stretch>
        </p:blipFill>
        <p:spPr>
          <a:xfrm>
            <a:off x="2865745" y="862809"/>
            <a:ext cx="6460509" cy="5614191"/>
          </a:xfrm>
          <a:prstGeom prst="rect">
            <a:avLst/>
          </a:prstGeom>
        </p:spPr>
      </p:pic>
    </p:spTree>
    <p:extLst>
      <p:ext uri="{BB962C8B-B14F-4D97-AF65-F5344CB8AC3E}">
        <p14:creationId xmlns:p14="http://schemas.microsoft.com/office/powerpoint/2010/main" val="1721899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C1C80343-A121-4292-B55F-A668F3654A1E}"/>
              </a:ext>
            </a:extLst>
          </p:cNvPr>
          <p:cNvSpPr>
            <a:spLocks noGrp="1"/>
          </p:cNvSpPr>
          <p:nvPr>
            <p:ph type="pic" idx="10"/>
          </p:nvPr>
        </p:nvSpPr>
        <p:spPr/>
      </p:sp>
      <p:sp>
        <p:nvSpPr>
          <p:cNvPr id="3" name="Footer Placeholder 2">
            <a:extLst>
              <a:ext uri="{FF2B5EF4-FFF2-40B4-BE49-F238E27FC236}">
                <a16:creationId xmlns:a16="http://schemas.microsoft.com/office/drawing/2014/main" id="{09324627-BD5F-4D78-A321-A532E1934BA5}"/>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5A3C5F5B-7280-4A16-BD7C-47E9F31C9B6E}"/>
              </a:ext>
            </a:extLst>
          </p:cNvPr>
          <p:cNvSpPr>
            <a:spLocks noGrp="1"/>
          </p:cNvSpPr>
          <p:nvPr>
            <p:ph type="title"/>
          </p:nvPr>
        </p:nvSpPr>
        <p:spPr/>
        <p:txBody>
          <a:bodyPr/>
          <a:lstStyle/>
          <a:p>
            <a:r>
              <a:rPr lang="en-US" dirty="0"/>
              <a:t>Simpler is </a:t>
            </a:r>
            <a:r>
              <a:rPr lang="en-US" dirty="0">
                <a:solidFill>
                  <a:schemeClr val="accent3"/>
                </a:solidFill>
              </a:rPr>
              <a:t>always</a:t>
            </a:r>
            <a:r>
              <a:rPr lang="en-US" dirty="0"/>
              <a:t> better</a:t>
            </a:r>
            <a:endParaRPr lang="en-NL" dirty="0"/>
          </a:p>
        </p:txBody>
      </p:sp>
      <p:pic>
        <p:nvPicPr>
          <p:cNvPr id="23" name="Picture 22">
            <a:extLst>
              <a:ext uri="{FF2B5EF4-FFF2-40B4-BE49-F238E27FC236}">
                <a16:creationId xmlns:a16="http://schemas.microsoft.com/office/drawing/2014/main" id="{28EF1A4C-349D-4003-A127-551F9C0FD069}"/>
              </a:ext>
            </a:extLst>
          </p:cNvPr>
          <p:cNvPicPr>
            <a:picLocks noChangeAspect="1"/>
          </p:cNvPicPr>
          <p:nvPr/>
        </p:nvPicPr>
        <p:blipFill>
          <a:blip r:embed="rId2"/>
          <a:stretch>
            <a:fillRect/>
          </a:stretch>
        </p:blipFill>
        <p:spPr>
          <a:xfrm>
            <a:off x="1963854" y="887619"/>
            <a:ext cx="8264291" cy="5513181"/>
          </a:xfrm>
          <a:prstGeom prst="rect">
            <a:avLst/>
          </a:prstGeom>
        </p:spPr>
      </p:pic>
    </p:spTree>
    <p:extLst>
      <p:ext uri="{BB962C8B-B14F-4D97-AF65-F5344CB8AC3E}">
        <p14:creationId xmlns:p14="http://schemas.microsoft.com/office/powerpoint/2010/main" val="423818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7F174EB-E638-4710-8435-A0AA4E73A775}"/>
              </a:ext>
            </a:extLst>
          </p:cNvPr>
          <p:cNvSpPr>
            <a:spLocks noGrp="1"/>
          </p:cNvSpPr>
          <p:nvPr>
            <p:ph type="pic" idx="10"/>
          </p:nvPr>
        </p:nvSpPr>
        <p:spPr/>
      </p:sp>
      <p:sp>
        <p:nvSpPr>
          <p:cNvPr id="3" name="Footer Placeholder 2">
            <a:extLst>
              <a:ext uri="{FF2B5EF4-FFF2-40B4-BE49-F238E27FC236}">
                <a16:creationId xmlns:a16="http://schemas.microsoft.com/office/drawing/2014/main" id="{39553A07-108A-4E10-93A8-9EA0B8F41BAA}"/>
              </a:ext>
            </a:extLst>
          </p:cNvPr>
          <p:cNvSpPr>
            <a:spLocks noGrp="1"/>
          </p:cNvSpPr>
          <p:nvPr>
            <p:ph type="ftr" sz="quarter" idx="11"/>
          </p:nvPr>
        </p:nvSpPr>
        <p:spPr/>
        <p:txBody>
          <a:bodyPr/>
          <a:lstStyle/>
          <a:p>
            <a:r>
              <a:rPr lang="en-US"/>
              <a:t>@aahoogendoorn | The Zen of Programming | GOTO 2022</a:t>
            </a:r>
            <a:endParaRPr lang="en-US" dirty="0"/>
          </a:p>
        </p:txBody>
      </p:sp>
      <p:sp>
        <p:nvSpPr>
          <p:cNvPr id="6" name="Title 5">
            <a:extLst>
              <a:ext uri="{FF2B5EF4-FFF2-40B4-BE49-F238E27FC236}">
                <a16:creationId xmlns:a16="http://schemas.microsoft.com/office/drawing/2014/main" id="{2C59BB40-CD7E-4183-9342-D2F4F56AAF45}"/>
              </a:ext>
            </a:extLst>
          </p:cNvPr>
          <p:cNvSpPr>
            <a:spLocks noGrp="1"/>
          </p:cNvSpPr>
          <p:nvPr>
            <p:ph type="title"/>
          </p:nvPr>
        </p:nvSpPr>
        <p:spPr/>
        <p:txBody>
          <a:bodyPr/>
          <a:lstStyle/>
          <a:p>
            <a:r>
              <a:rPr lang="en-US" dirty="0"/>
              <a:t>Test code is code too</a:t>
            </a:r>
            <a:endParaRPr lang="en-NL" dirty="0"/>
          </a:p>
        </p:txBody>
      </p:sp>
      <p:pic>
        <p:nvPicPr>
          <p:cNvPr id="9" name="Picture 8">
            <a:extLst>
              <a:ext uri="{FF2B5EF4-FFF2-40B4-BE49-F238E27FC236}">
                <a16:creationId xmlns:a16="http://schemas.microsoft.com/office/drawing/2014/main" id="{D416FEB6-9EF0-4912-B46C-2599D7086AC3}"/>
              </a:ext>
            </a:extLst>
          </p:cNvPr>
          <p:cNvPicPr>
            <a:picLocks noChangeAspect="1"/>
          </p:cNvPicPr>
          <p:nvPr/>
        </p:nvPicPr>
        <p:blipFill>
          <a:blip r:embed="rId2"/>
          <a:stretch>
            <a:fillRect/>
          </a:stretch>
        </p:blipFill>
        <p:spPr>
          <a:xfrm>
            <a:off x="2342970" y="762000"/>
            <a:ext cx="7506060" cy="5873825"/>
          </a:xfrm>
          <a:prstGeom prst="rect">
            <a:avLst/>
          </a:prstGeom>
        </p:spPr>
      </p:pic>
    </p:spTree>
    <p:extLst>
      <p:ext uri="{BB962C8B-B14F-4D97-AF65-F5344CB8AC3E}">
        <p14:creationId xmlns:p14="http://schemas.microsoft.com/office/powerpoint/2010/main" val="2940015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7F174EB-E638-4710-8435-A0AA4E73A775}"/>
              </a:ext>
            </a:extLst>
          </p:cNvPr>
          <p:cNvSpPr>
            <a:spLocks noGrp="1"/>
          </p:cNvSpPr>
          <p:nvPr>
            <p:ph type="pic" idx="10"/>
          </p:nvPr>
        </p:nvSpPr>
        <p:spPr/>
      </p:sp>
      <p:sp>
        <p:nvSpPr>
          <p:cNvPr id="3" name="Footer Placeholder 2">
            <a:extLst>
              <a:ext uri="{FF2B5EF4-FFF2-40B4-BE49-F238E27FC236}">
                <a16:creationId xmlns:a16="http://schemas.microsoft.com/office/drawing/2014/main" id="{39553A07-108A-4E10-93A8-9EA0B8F41BAA}"/>
              </a:ext>
            </a:extLst>
          </p:cNvPr>
          <p:cNvSpPr>
            <a:spLocks noGrp="1"/>
          </p:cNvSpPr>
          <p:nvPr>
            <p:ph type="ftr" sz="quarter" idx="11"/>
          </p:nvPr>
        </p:nvSpPr>
        <p:spPr/>
        <p:txBody>
          <a:bodyPr/>
          <a:lstStyle/>
          <a:p>
            <a:r>
              <a:rPr lang="en-US"/>
              <a:t>@aahoogendoorn | The Zen of Programming | GOTO 2022</a:t>
            </a:r>
            <a:endParaRPr lang="en-US" dirty="0"/>
          </a:p>
        </p:txBody>
      </p:sp>
      <p:sp>
        <p:nvSpPr>
          <p:cNvPr id="6" name="Title 5">
            <a:extLst>
              <a:ext uri="{FF2B5EF4-FFF2-40B4-BE49-F238E27FC236}">
                <a16:creationId xmlns:a16="http://schemas.microsoft.com/office/drawing/2014/main" id="{2C59BB40-CD7E-4183-9342-D2F4F56AAF45}"/>
              </a:ext>
            </a:extLst>
          </p:cNvPr>
          <p:cNvSpPr>
            <a:spLocks noGrp="1"/>
          </p:cNvSpPr>
          <p:nvPr>
            <p:ph type="title"/>
          </p:nvPr>
        </p:nvSpPr>
        <p:spPr/>
        <p:txBody>
          <a:bodyPr/>
          <a:lstStyle/>
          <a:p>
            <a:r>
              <a:rPr lang="en-US" dirty="0"/>
              <a:t>Optimize and maintain your test code</a:t>
            </a:r>
            <a:endParaRPr lang="en-NL" dirty="0"/>
          </a:p>
        </p:txBody>
      </p:sp>
      <p:pic>
        <p:nvPicPr>
          <p:cNvPr id="4" name="Picture 3">
            <a:extLst>
              <a:ext uri="{FF2B5EF4-FFF2-40B4-BE49-F238E27FC236}">
                <a16:creationId xmlns:a16="http://schemas.microsoft.com/office/drawing/2014/main" id="{DB2ADB27-8324-4A84-A109-C8745C217BCE}"/>
              </a:ext>
            </a:extLst>
          </p:cNvPr>
          <p:cNvPicPr>
            <a:picLocks noChangeAspect="1"/>
          </p:cNvPicPr>
          <p:nvPr/>
        </p:nvPicPr>
        <p:blipFill>
          <a:blip r:embed="rId2"/>
          <a:stretch>
            <a:fillRect/>
          </a:stretch>
        </p:blipFill>
        <p:spPr>
          <a:xfrm>
            <a:off x="1880872" y="765382"/>
            <a:ext cx="8430255" cy="5724782"/>
          </a:xfrm>
          <a:prstGeom prst="rect">
            <a:avLst/>
          </a:prstGeom>
        </p:spPr>
      </p:pic>
    </p:spTree>
    <p:extLst>
      <p:ext uri="{BB962C8B-B14F-4D97-AF65-F5344CB8AC3E}">
        <p14:creationId xmlns:p14="http://schemas.microsoft.com/office/powerpoint/2010/main" val="973179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group of people standing in a room&#10;&#10;Description automatically generated">
            <a:extLst>
              <a:ext uri="{FF2B5EF4-FFF2-40B4-BE49-F238E27FC236}">
                <a16:creationId xmlns:a16="http://schemas.microsoft.com/office/drawing/2014/main" id="{D5C20747-BB0D-442E-9F04-F3B4A198AA54}"/>
              </a:ext>
            </a:extLst>
          </p:cNvPr>
          <p:cNvPicPr>
            <a:picLocks noGrp="1" noChangeAspect="1"/>
          </p:cNvPicPr>
          <p:nvPr>
            <p:ph type="pic" idx="10"/>
          </p:nvPr>
        </p:nvPicPr>
        <p:blipFill rotWithShape="1">
          <a:blip r:embed="rId2" cstate="print">
            <a:extLst>
              <a:ext uri="{28A0092B-C50C-407E-A947-70E740481C1C}">
                <a14:useLocalDpi xmlns:a14="http://schemas.microsoft.com/office/drawing/2010/main" val="0"/>
              </a:ext>
            </a:extLst>
          </a:blip>
          <a:srcRect t="17912" b="17912"/>
          <a:stretch/>
        </p:blipFill>
        <p:spPr>
          <a:xfrm>
            <a:off x="-76200" y="457200"/>
            <a:ext cx="12344400" cy="5943600"/>
          </a:xfrm>
        </p:spPr>
      </p:pic>
      <p:sp>
        <p:nvSpPr>
          <p:cNvPr id="3" name="Title 2">
            <a:extLst>
              <a:ext uri="{FF2B5EF4-FFF2-40B4-BE49-F238E27FC236}">
                <a16:creationId xmlns:a16="http://schemas.microsoft.com/office/drawing/2014/main" id="{CA24E195-DCA4-447C-9800-8310DE42C8BC}"/>
              </a:ext>
            </a:extLst>
          </p:cNvPr>
          <p:cNvSpPr>
            <a:spLocks noGrp="1"/>
          </p:cNvSpPr>
          <p:nvPr>
            <p:ph type="ctrTitle"/>
          </p:nvPr>
        </p:nvSpPr>
        <p:spPr>
          <a:xfrm>
            <a:off x="0" y="2606105"/>
            <a:ext cx="12192000" cy="1605985"/>
          </a:xfrm>
        </p:spPr>
        <p:txBody>
          <a:bodyPr>
            <a:noAutofit/>
          </a:bodyPr>
          <a:lstStyle/>
          <a:p>
            <a:r>
              <a:rPr lang="en-US" sz="4800" dirty="0"/>
              <a:t>Developing Software</a:t>
            </a:r>
            <a:br>
              <a:rPr lang="en-US" sz="4800" dirty="0"/>
            </a:br>
            <a:r>
              <a:rPr lang="en-US" sz="4800" dirty="0"/>
              <a:t>is often complex</a:t>
            </a:r>
            <a:br>
              <a:rPr lang="en-US" sz="4800" dirty="0"/>
            </a:br>
            <a:r>
              <a:rPr lang="en-US" sz="4800" dirty="0"/>
              <a:t>but mostly chaotic</a:t>
            </a:r>
          </a:p>
        </p:txBody>
      </p:sp>
      <p:sp>
        <p:nvSpPr>
          <p:cNvPr id="8" name="Subtitle 7">
            <a:extLst>
              <a:ext uri="{FF2B5EF4-FFF2-40B4-BE49-F238E27FC236}">
                <a16:creationId xmlns:a16="http://schemas.microsoft.com/office/drawing/2014/main" id="{8086AE9B-FE34-4181-BA94-D0F1068466E3}"/>
              </a:ext>
            </a:extLst>
          </p:cNvPr>
          <p:cNvSpPr>
            <a:spLocks noGrp="1"/>
          </p:cNvSpPr>
          <p:nvPr>
            <p:ph type="subTitle" idx="1"/>
          </p:nvPr>
        </p:nvSpPr>
        <p:spPr/>
        <p:txBody>
          <a:bodyPr/>
          <a:lstStyle/>
          <a:p>
            <a:endParaRPr lang="en-NL"/>
          </a:p>
        </p:txBody>
      </p:sp>
      <p:sp>
        <p:nvSpPr>
          <p:cNvPr id="2" name="Footer Placeholder 1">
            <a:extLst>
              <a:ext uri="{FF2B5EF4-FFF2-40B4-BE49-F238E27FC236}">
                <a16:creationId xmlns:a16="http://schemas.microsoft.com/office/drawing/2014/main" id="{94B6D296-6CE3-497C-932A-9C8A536B8A9A}"/>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868843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18568E-0076-4DB5-AFD6-7BE748299AA8}"/>
              </a:ext>
            </a:extLst>
          </p:cNvPr>
          <p:cNvSpPr>
            <a:spLocks noGrp="1"/>
          </p:cNvSpPr>
          <p:nvPr>
            <p:ph type="pic" idx="10"/>
          </p:nvPr>
        </p:nvSpPr>
        <p:spPr/>
      </p:sp>
      <p:sp>
        <p:nvSpPr>
          <p:cNvPr id="6" name="Title 5">
            <a:extLst>
              <a:ext uri="{FF2B5EF4-FFF2-40B4-BE49-F238E27FC236}">
                <a16:creationId xmlns:a16="http://schemas.microsoft.com/office/drawing/2014/main" id="{B3861E1C-3F7A-47D1-8505-C4EF08EF7BE3}"/>
              </a:ext>
            </a:extLst>
          </p:cNvPr>
          <p:cNvSpPr>
            <a:spLocks noGrp="1"/>
          </p:cNvSpPr>
          <p:nvPr>
            <p:ph type="title"/>
          </p:nvPr>
        </p:nvSpPr>
        <p:spPr/>
        <p:txBody>
          <a:bodyPr/>
          <a:lstStyle/>
          <a:p>
            <a:r>
              <a:rPr lang="en-US" dirty="0">
                <a:solidFill>
                  <a:schemeClr val="accent2"/>
                </a:solidFill>
              </a:rPr>
              <a:t>your current stack?</a:t>
            </a:r>
          </a:p>
        </p:txBody>
      </p:sp>
      <p:sp>
        <p:nvSpPr>
          <p:cNvPr id="7" name="TextBox 6">
            <a:extLst>
              <a:ext uri="{FF2B5EF4-FFF2-40B4-BE49-F238E27FC236}">
                <a16:creationId xmlns:a16="http://schemas.microsoft.com/office/drawing/2014/main" id="{8A5FDA12-861A-463E-B918-EB8B11313E05}"/>
              </a:ext>
            </a:extLst>
          </p:cNvPr>
          <p:cNvSpPr txBox="1"/>
          <p:nvPr/>
        </p:nvSpPr>
        <p:spPr>
          <a:xfrm>
            <a:off x="-76200" y="1219200"/>
            <a:ext cx="12344400" cy="5170646"/>
          </a:xfrm>
          <a:prstGeom prst="rect">
            <a:avLst/>
          </a:prstGeom>
          <a:noFill/>
        </p:spPr>
        <p:txBody>
          <a:bodyPr wrap="square" rtlCol="0">
            <a:spAutoFit/>
          </a:bodyPr>
          <a:lstStyle/>
          <a:p>
            <a:pPr algn="ctr"/>
            <a:r>
              <a:rPr lang="en-US" sz="2200" dirty="0">
                <a:solidFill>
                  <a:schemeClr val="accent2"/>
                </a:solidFill>
              </a:rPr>
              <a:t>Tools</a:t>
            </a:r>
            <a:r>
              <a:rPr lang="en-US" sz="2200" dirty="0">
                <a:solidFill>
                  <a:schemeClr val="bg1"/>
                </a:solidFill>
              </a:rPr>
              <a:t> </a:t>
            </a:r>
            <a:r>
              <a:rPr lang="en-US" sz="2200" dirty="0"/>
              <a:t>Enterprise Architect, IntelliJ, WebStorm, </a:t>
            </a:r>
            <a:r>
              <a:rPr lang="en-US" sz="2200" dirty="0" err="1"/>
              <a:t>CLion</a:t>
            </a:r>
            <a:r>
              <a:rPr lang="en-US" sz="2200" dirty="0"/>
              <a:t>, Visual Studio Code, </a:t>
            </a:r>
            <a:r>
              <a:rPr lang="en-US" sz="2200" dirty="0" err="1"/>
              <a:t>LucidChart</a:t>
            </a:r>
            <a:r>
              <a:rPr lang="en-US" sz="2200" dirty="0"/>
              <a:t>, Tableau, </a:t>
            </a:r>
            <a:r>
              <a:rPr lang="en-US" sz="2200" dirty="0" err="1"/>
              <a:t>Zeplin</a:t>
            </a:r>
            <a:r>
              <a:rPr lang="en-US" sz="2200" dirty="0"/>
              <a:t> </a:t>
            </a:r>
            <a:r>
              <a:rPr lang="en-US" sz="2200" dirty="0" err="1"/>
              <a:t>PowerBi</a:t>
            </a:r>
            <a:r>
              <a:rPr lang="en-US" sz="2200" dirty="0"/>
              <a:t>, </a:t>
            </a:r>
            <a:r>
              <a:rPr lang="en-US" sz="2200" dirty="0" err="1"/>
              <a:t>QtCreator</a:t>
            </a:r>
            <a:r>
              <a:rPr lang="en-US" sz="2200" dirty="0"/>
              <a:t>, </a:t>
            </a:r>
            <a:r>
              <a:rPr lang="en-US" sz="2200" dirty="0" err="1"/>
              <a:t>Crowdin</a:t>
            </a:r>
            <a:r>
              <a:rPr lang="en-US" sz="2200" dirty="0"/>
              <a:t>, </a:t>
            </a:r>
            <a:r>
              <a:rPr lang="en-US" sz="2200" dirty="0" err="1"/>
              <a:t>PostMan</a:t>
            </a:r>
            <a:r>
              <a:rPr lang="en-US" sz="2200" dirty="0"/>
              <a:t>, Jira, Confluence, Office365, </a:t>
            </a:r>
            <a:r>
              <a:rPr lang="en-US" sz="2200" dirty="0" err="1"/>
              <a:t>TestFairy</a:t>
            </a:r>
            <a:r>
              <a:rPr lang="en-US" sz="2200" dirty="0"/>
              <a:t> </a:t>
            </a:r>
            <a:r>
              <a:rPr lang="en-US" sz="2200" dirty="0">
                <a:solidFill>
                  <a:schemeClr val="accent2"/>
                </a:solidFill>
              </a:rPr>
              <a:t>Languages</a:t>
            </a:r>
            <a:r>
              <a:rPr lang="en-US" sz="2200" dirty="0">
                <a:solidFill>
                  <a:schemeClr val="bg1"/>
                </a:solidFill>
              </a:rPr>
              <a:t> </a:t>
            </a:r>
            <a:r>
              <a:rPr lang="en-US" sz="2200" dirty="0"/>
              <a:t>JavaScript Java, C, C++, HTML, CSS, Scala, UML, SQL, Python, JSON, XML, Bash, Groovy, Lua, PHP, TypeScript, </a:t>
            </a:r>
            <a:r>
              <a:rPr lang="en-US" sz="2200" dirty="0" err="1"/>
              <a:t>BoxTalk</a:t>
            </a:r>
            <a:r>
              <a:rPr lang="en-US" sz="2200" dirty="0"/>
              <a:t> </a:t>
            </a:r>
            <a:r>
              <a:rPr lang="en-US" sz="2200" dirty="0">
                <a:solidFill>
                  <a:schemeClr val="accent2"/>
                </a:solidFill>
              </a:rPr>
              <a:t>Frameworks</a:t>
            </a:r>
            <a:r>
              <a:rPr lang="en-US" sz="2200" dirty="0">
                <a:solidFill>
                  <a:schemeClr val="bg1"/>
                </a:solidFill>
              </a:rPr>
              <a:t> </a:t>
            </a:r>
            <a:r>
              <a:rPr lang="en-US" sz="2200" dirty="0"/>
              <a:t>Qt, Spring, Spring Boot, Spring Cloud Contract, </a:t>
            </a:r>
            <a:r>
              <a:rPr lang="en-US" sz="2200" dirty="0" err="1"/>
              <a:t>Springfox</a:t>
            </a:r>
            <a:r>
              <a:rPr lang="en-US" sz="2200" dirty="0"/>
              <a:t> Swagger, Pact JVM, Resilience4j </a:t>
            </a:r>
            <a:r>
              <a:rPr lang="en-US" sz="2200" dirty="0" err="1"/>
              <a:t>Liquibase</a:t>
            </a:r>
            <a:r>
              <a:rPr lang="en-US" sz="2200" dirty="0"/>
              <a:t>, Slf4j, cypress.io, React, Backbone.js, Knockout, Mockito, Cucumber, Behave, </a:t>
            </a:r>
            <a:r>
              <a:rPr lang="en-US" sz="2200" dirty="0" err="1"/>
              <a:t>Gurkin</a:t>
            </a:r>
            <a:r>
              <a:rPr lang="en-US" sz="2200" dirty="0"/>
              <a:t>, node.js Lombok, JUnit, </a:t>
            </a:r>
            <a:r>
              <a:rPr lang="en-US" sz="2200" dirty="0" err="1"/>
              <a:t>Debezium</a:t>
            </a:r>
            <a:r>
              <a:rPr lang="en-US" sz="2200" dirty="0"/>
              <a:t>, </a:t>
            </a:r>
            <a:r>
              <a:rPr lang="en-US" sz="2200" dirty="0" err="1"/>
              <a:t>dockerize</a:t>
            </a:r>
            <a:r>
              <a:rPr lang="en-US" sz="2200" dirty="0"/>
              <a:t>, Serverless, </a:t>
            </a:r>
            <a:r>
              <a:rPr lang="en-US" sz="2200" dirty="0" err="1"/>
              <a:t>CPPUtest</a:t>
            </a:r>
            <a:r>
              <a:rPr lang="en-US" sz="2200" dirty="0"/>
              <a:t>, </a:t>
            </a:r>
            <a:r>
              <a:rPr lang="en-US" sz="2200" dirty="0" err="1"/>
              <a:t>CUtest</a:t>
            </a:r>
            <a:r>
              <a:rPr lang="en-US" sz="2200" dirty="0"/>
              <a:t>, Babel, Apache Spark, Hive Hibernate, QMF, </a:t>
            </a:r>
            <a:r>
              <a:rPr lang="en-US" sz="2200" dirty="0" err="1"/>
              <a:t>Akka</a:t>
            </a:r>
            <a:r>
              <a:rPr lang="en-US" sz="2200" dirty="0"/>
              <a:t> (Toolkit), Gatling, Apache CXF, TestNG, </a:t>
            </a:r>
            <a:r>
              <a:rPr lang="en-US" sz="2200" dirty="0" err="1"/>
              <a:t>RestAssured</a:t>
            </a:r>
            <a:r>
              <a:rPr lang="en-US" sz="2200" dirty="0"/>
              <a:t> </a:t>
            </a:r>
            <a:r>
              <a:rPr lang="en-US" sz="2200" dirty="0">
                <a:solidFill>
                  <a:schemeClr val="accent2"/>
                </a:solidFill>
              </a:rPr>
              <a:t>Infra</a:t>
            </a:r>
            <a:r>
              <a:rPr lang="en-US" sz="2200" dirty="0">
                <a:solidFill>
                  <a:schemeClr val="accent1"/>
                </a:solidFill>
              </a:rPr>
              <a:t> </a:t>
            </a:r>
            <a:r>
              <a:rPr lang="en-US" sz="2200" dirty="0"/>
              <a:t>GitLab, Mesos Marathon, Consul, Jenkins, </a:t>
            </a:r>
            <a:r>
              <a:rPr lang="en-US" sz="2200" dirty="0" err="1"/>
              <a:t>Sysdig</a:t>
            </a:r>
            <a:r>
              <a:rPr lang="en-US" sz="2200" dirty="0"/>
              <a:t>, Apigee, count.ly, Docker, Terraform, Artifactory, Logstash Zookeeper, </a:t>
            </a:r>
            <a:r>
              <a:rPr lang="en-US" sz="2200" dirty="0" err="1"/>
              <a:t>Coreos</a:t>
            </a:r>
            <a:r>
              <a:rPr lang="en-US" sz="2200" dirty="0"/>
              <a:t>, ActiveMQ, Drupal, PagerDuty, Swagger, HTTP/s, MQTT, OpenVPN, Apache Tomcat Undertow, Jetty</a:t>
            </a:r>
            <a:r>
              <a:rPr lang="en-US" sz="2200" dirty="0">
                <a:solidFill>
                  <a:schemeClr val="bg1"/>
                </a:solidFill>
              </a:rPr>
              <a:t> </a:t>
            </a:r>
            <a:r>
              <a:rPr lang="en-US" sz="2200" dirty="0">
                <a:solidFill>
                  <a:schemeClr val="accent2"/>
                </a:solidFill>
              </a:rPr>
              <a:t>AWS</a:t>
            </a:r>
            <a:r>
              <a:rPr lang="en-US" sz="2200" dirty="0">
                <a:solidFill>
                  <a:schemeClr val="accent1"/>
                </a:solidFill>
              </a:rPr>
              <a:t> </a:t>
            </a:r>
            <a:r>
              <a:rPr lang="en-US" sz="2200" dirty="0"/>
              <a:t>EC2, Beanstalk, S3, Lambda, CloudWatch, CloudTrail, SQS, SNS, Step Functions API Gateway, VPC, CloudFormation, IoT, ELB, </a:t>
            </a:r>
            <a:r>
              <a:rPr lang="en-US" sz="2200" dirty="0" err="1"/>
              <a:t>GuardDuty</a:t>
            </a:r>
            <a:r>
              <a:rPr lang="en-US" sz="2200" dirty="0"/>
              <a:t>, IAM, KMS, S3 Glacier, </a:t>
            </a:r>
            <a:r>
              <a:rPr lang="en-US" sz="2200" dirty="0" err="1"/>
              <a:t>Elasticache</a:t>
            </a:r>
            <a:r>
              <a:rPr lang="en-US" sz="2200" dirty="0"/>
              <a:t> </a:t>
            </a:r>
            <a:r>
              <a:rPr lang="en-US" sz="2200" dirty="0">
                <a:solidFill>
                  <a:schemeClr val="accent2"/>
                </a:solidFill>
              </a:rPr>
              <a:t>Other</a:t>
            </a:r>
            <a:r>
              <a:rPr lang="en-US" sz="2200" dirty="0">
                <a:solidFill>
                  <a:schemeClr val="accent1"/>
                </a:solidFill>
              </a:rPr>
              <a:t> </a:t>
            </a:r>
            <a:r>
              <a:rPr lang="en-US" sz="2200" dirty="0"/>
              <a:t>Selenium, Kibana, ElasticSearch, MySQL, Redis, </a:t>
            </a:r>
            <a:r>
              <a:rPr lang="en-US" sz="2200" dirty="0" err="1"/>
              <a:t>DataBricks</a:t>
            </a:r>
            <a:r>
              <a:rPr lang="en-US" sz="2200" dirty="0"/>
              <a:t>, </a:t>
            </a:r>
            <a:r>
              <a:rPr lang="en-US" sz="2200" dirty="0" err="1"/>
              <a:t>iWelcome</a:t>
            </a:r>
            <a:r>
              <a:rPr lang="en-US" sz="2200" dirty="0"/>
              <a:t>, WSO2, OKTA, Cordova, Kentico Slack, </a:t>
            </a:r>
            <a:r>
              <a:rPr lang="en-US" sz="2200" dirty="0" err="1"/>
              <a:t>Runscope</a:t>
            </a:r>
            <a:r>
              <a:rPr lang="en-US" sz="2200" dirty="0"/>
              <a:t>, Liferay, Google Authenticator, Git, SonarQube, JWT, Google Repo, </a:t>
            </a:r>
            <a:r>
              <a:rPr lang="en-US" sz="2200" dirty="0" err="1"/>
              <a:t>npm</a:t>
            </a:r>
            <a:r>
              <a:rPr lang="en-US" sz="2200" dirty="0"/>
              <a:t>, Maven, Make </a:t>
            </a:r>
            <a:r>
              <a:rPr lang="en-US" sz="2200" dirty="0" err="1"/>
              <a:t>Cmake</a:t>
            </a:r>
            <a:r>
              <a:rPr lang="en-US" sz="2200" dirty="0"/>
              <a:t>, SBT, SOAP, </a:t>
            </a:r>
            <a:r>
              <a:rPr lang="en-US" sz="2200" dirty="0" err="1"/>
              <a:t>Roadmunk</a:t>
            </a:r>
            <a:r>
              <a:rPr lang="en-US" sz="2200" dirty="0"/>
              <a:t>, Illustrator, Runners, PhoneGap, Cordova, </a:t>
            </a:r>
            <a:r>
              <a:rPr lang="en-US" sz="2200" dirty="0" err="1"/>
              <a:t>ESLint</a:t>
            </a:r>
            <a:r>
              <a:rPr lang="en-US" sz="2200" dirty="0"/>
              <a:t>, Z-Wave, Zigbee, WSL, Jest, </a:t>
            </a:r>
            <a:r>
              <a:rPr lang="en-US" sz="2200" dirty="0" err="1"/>
              <a:t>tsyringe</a:t>
            </a:r>
            <a:endParaRPr lang="en-US" sz="2200" dirty="0"/>
          </a:p>
        </p:txBody>
      </p:sp>
      <p:sp>
        <p:nvSpPr>
          <p:cNvPr id="2" name="Footer Placeholder 1">
            <a:extLst>
              <a:ext uri="{FF2B5EF4-FFF2-40B4-BE49-F238E27FC236}">
                <a16:creationId xmlns:a16="http://schemas.microsoft.com/office/drawing/2014/main" id="{996EA77B-F410-B6C1-547A-DA84E62DA4A8}"/>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1984272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F8EDB7B-BC6D-4583-8F6A-D91A7C5D1070}"/>
              </a:ext>
            </a:extLst>
          </p:cNvPr>
          <p:cNvSpPr>
            <a:spLocks noGrp="1"/>
          </p:cNvSpPr>
          <p:nvPr>
            <p:ph type="pic" idx="13"/>
          </p:nvPr>
        </p:nvSpPr>
        <p:spPr/>
      </p:sp>
      <p:sp>
        <p:nvSpPr>
          <p:cNvPr id="4" name="Title 3">
            <a:extLst>
              <a:ext uri="{FF2B5EF4-FFF2-40B4-BE49-F238E27FC236}">
                <a16:creationId xmlns:a16="http://schemas.microsoft.com/office/drawing/2014/main" id="{E58FCF3F-3A38-4D96-9422-1119589E6BE7}"/>
              </a:ext>
            </a:extLst>
          </p:cNvPr>
          <p:cNvSpPr>
            <a:spLocks noGrp="1"/>
          </p:cNvSpPr>
          <p:nvPr>
            <p:ph type="title"/>
          </p:nvPr>
        </p:nvSpPr>
        <p:spPr/>
        <p:txBody>
          <a:bodyPr>
            <a:noAutofit/>
          </a:bodyPr>
          <a:lstStyle/>
          <a:p>
            <a:r>
              <a:rPr lang="en-US" sz="3200" b="0" dirty="0"/>
              <a:t>The programmer has to be able to think in terms of conceptual hierarchies that are much deeper than a single mind ever needed to face before.</a:t>
            </a:r>
          </a:p>
        </p:txBody>
      </p:sp>
      <p:sp>
        <p:nvSpPr>
          <p:cNvPr id="5" name="Text Placeholder 4">
            <a:extLst>
              <a:ext uri="{FF2B5EF4-FFF2-40B4-BE49-F238E27FC236}">
                <a16:creationId xmlns:a16="http://schemas.microsoft.com/office/drawing/2014/main" id="{215F448A-BE46-4D1E-AC3E-85683CBE118C}"/>
              </a:ext>
            </a:extLst>
          </p:cNvPr>
          <p:cNvSpPr>
            <a:spLocks noGrp="1"/>
          </p:cNvSpPr>
          <p:nvPr>
            <p:ph type="body" idx="1"/>
          </p:nvPr>
        </p:nvSpPr>
        <p:spPr/>
        <p:txBody>
          <a:bodyPr/>
          <a:lstStyle/>
          <a:p>
            <a:r>
              <a:rPr lang="en-US"/>
              <a:t>Edsger Dijkstra</a:t>
            </a:r>
            <a:endParaRPr lang="en-US" dirty="0"/>
          </a:p>
        </p:txBody>
      </p:sp>
      <p:pic>
        <p:nvPicPr>
          <p:cNvPr id="3" name="Picture Placeholder 2">
            <a:extLst>
              <a:ext uri="{FF2B5EF4-FFF2-40B4-BE49-F238E27FC236}">
                <a16:creationId xmlns:a16="http://schemas.microsoft.com/office/drawing/2014/main" id="{5B494646-96DA-4E8C-A4DD-538B7E2E2EC2}"/>
              </a:ext>
            </a:extLst>
          </p:cNvPr>
          <p:cNvPicPr>
            <a:picLocks noGrp="1" noChangeAspect="1"/>
          </p:cNvPicPr>
          <p:nvPr>
            <p:ph type="pic" sz="quarter" idx="10"/>
          </p:nvPr>
        </p:nvPicPr>
        <p:blipFill>
          <a:blip r:embed="rId2"/>
          <a:srcRect t="12703" b="12703"/>
          <a:stretch>
            <a:fillRect/>
          </a:stretch>
        </p:blipFill>
        <p:spPr/>
      </p:pic>
      <p:sp>
        <p:nvSpPr>
          <p:cNvPr id="6" name="Text Placeholder 5">
            <a:extLst>
              <a:ext uri="{FF2B5EF4-FFF2-40B4-BE49-F238E27FC236}">
                <a16:creationId xmlns:a16="http://schemas.microsoft.com/office/drawing/2014/main" id="{DF6A6FD4-A886-445E-8D53-84AA66D80B11}"/>
              </a:ext>
            </a:extLst>
          </p:cNvPr>
          <p:cNvSpPr>
            <a:spLocks noGrp="1"/>
          </p:cNvSpPr>
          <p:nvPr>
            <p:ph type="body" idx="12"/>
          </p:nvPr>
        </p:nvSpPr>
        <p:spPr/>
        <p:txBody>
          <a:bodyPr/>
          <a:lstStyle/>
          <a:p>
            <a:r>
              <a:rPr lang="en-US" dirty="0"/>
              <a:t>Conceptual hierarchies</a:t>
            </a:r>
          </a:p>
        </p:txBody>
      </p:sp>
      <p:sp>
        <p:nvSpPr>
          <p:cNvPr id="2" name="Footer Placeholder 1">
            <a:extLst>
              <a:ext uri="{FF2B5EF4-FFF2-40B4-BE49-F238E27FC236}">
                <a16:creationId xmlns:a16="http://schemas.microsoft.com/office/drawing/2014/main" id="{22A67DFC-EF38-4D80-B0CD-C890F1C89AD1}"/>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2531523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644E335-E541-6CDB-E996-D8ABAECCE59B}"/>
              </a:ext>
            </a:extLst>
          </p:cNvPr>
          <p:cNvSpPr>
            <a:spLocks noGrp="1"/>
          </p:cNvSpPr>
          <p:nvPr>
            <p:ph type="pic" idx="10"/>
          </p:nvPr>
        </p:nvSpPr>
        <p:spPr/>
      </p:sp>
      <p:sp>
        <p:nvSpPr>
          <p:cNvPr id="6" name="Footer Placeholder 5">
            <a:extLst>
              <a:ext uri="{FF2B5EF4-FFF2-40B4-BE49-F238E27FC236}">
                <a16:creationId xmlns:a16="http://schemas.microsoft.com/office/drawing/2014/main" id="{4CEA477C-6B20-4F18-8AD7-13E953694386}"/>
              </a:ext>
            </a:extLst>
          </p:cNvPr>
          <p:cNvSpPr>
            <a:spLocks noGrp="1"/>
          </p:cNvSpPr>
          <p:nvPr>
            <p:ph type="ftr" sz="quarter" idx="11"/>
          </p:nvPr>
        </p:nvSpPr>
        <p:spPr/>
        <p:txBody>
          <a:bodyPr/>
          <a:lstStyle/>
          <a:p>
            <a:r>
              <a:rPr lang="en-US"/>
              <a:t>@aahoogendoorn | The Zen of Programming | GOTO 2022</a:t>
            </a:r>
            <a:endParaRPr lang="en-US" dirty="0"/>
          </a:p>
        </p:txBody>
      </p:sp>
      <p:sp>
        <p:nvSpPr>
          <p:cNvPr id="7" name="Title 6">
            <a:extLst>
              <a:ext uri="{FF2B5EF4-FFF2-40B4-BE49-F238E27FC236}">
                <a16:creationId xmlns:a16="http://schemas.microsoft.com/office/drawing/2014/main" id="{955C57A7-E646-4A4E-8E3D-DA2CD18964CD}"/>
              </a:ext>
            </a:extLst>
          </p:cNvPr>
          <p:cNvSpPr>
            <a:spLocks noGrp="1"/>
          </p:cNvSpPr>
          <p:nvPr>
            <p:ph type="ctrTitle"/>
          </p:nvPr>
        </p:nvSpPr>
        <p:spPr/>
        <p:txBody>
          <a:bodyPr/>
          <a:lstStyle/>
          <a:p>
            <a:r>
              <a:rPr lang="en-US" dirty="0"/>
              <a:t>There’s lots I don’t know</a:t>
            </a:r>
            <a:endParaRPr lang="en-NL" dirty="0"/>
          </a:p>
        </p:txBody>
      </p:sp>
      <p:sp>
        <p:nvSpPr>
          <p:cNvPr id="5" name="Subtitle 4">
            <a:extLst>
              <a:ext uri="{FF2B5EF4-FFF2-40B4-BE49-F238E27FC236}">
                <a16:creationId xmlns:a16="http://schemas.microsoft.com/office/drawing/2014/main" id="{FF43BAF1-CEF2-999E-DB06-B4D368DA0ECF}"/>
              </a:ext>
            </a:extLst>
          </p:cNvPr>
          <p:cNvSpPr>
            <a:spLocks noGrp="1"/>
          </p:cNvSpPr>
          <p:nvPr>
            <p:ph type="subTitle" idx="1"/>
          </p:nvPr>
        </p:nvSpPr>
        <p:spPr/>
        <p:txBody>
          <a:bodyPr/>
          <a:lstStyle/>
          <a:p>
            <a:r>
              <a:rPr lang="en-US" dirty="0"/>
              <a:t>And that’s ok</a:t>
            </a:r>
            <a:endParaRPr lang="en-NL" dirty="0"/>
          </a:p>
        </p:txBody>
      </p:sp>
    </p:spTree>
    <p:extLst>
      <p:ext uri="{BB962C8B-B14F-4D97-AF65-F5344CB8AC3E}">
        <p14:creationId xmlns:p14="http://schemas.microsoft.com/office/powerpoint/2010/main" val="450647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5C20747-BB0D-442E-9F04-F3B4A198AA54}"/>
              </a:ext>
            </a:extLst>
          </p:cNvPr>
          <p:cNvPicPr>
            <a:picLocks noGrp="1" noChangeAspect="1"/>
          </p:cNvPicPr>
          <p:nvPr>
            <p:ph type="pic" idx="10"/>
          </p:nvPr>
        </p:nvPicPr>
        <p:blipFill rotWithShape="1">
          <a:blip r:embed="rId2" cstate="print">
            <a:extLst>
              <a:ext uri="{28A0092B-C50C-407E-A947-70E740481C1C}">
                <a14:useLocalDpi xmlns:a14="http://schemas.microsoft.com/office/drawing/2010/main" val="0"/>
              </a:ext>
            </a:extLst>
          </a:blip>
          <a:srcRect t="17901" b="17901"/>
          <a:stretch/>
        </p:blipFill>
        <p:spPr/>
      </p:pic>
      <p:sp>
        <p:nvSpPr>
          <p:cNvPr id="2" name="Footer Placeholder 1">
            <a:extLst>
              <a:ext uri="{FF2B5EF4-FFF2-40B4-BE49-F238E27FC236}">
                <a16:creationId xmlns:a16="http://schemas.microsoft.com/office/drawing/2014/main" id="{94B6D296-6CE3-497C-932A-9C8A536B8A9A}"/>
              </a:ext>
            </a:extLst>
          </p:cNvPr>
          <p:cNvSpPr>
            <a:spLocks noGrp="1"/>
          </p:cNvSpPr>
          <p:nvPr>
            <p:ph type="ftr" sz="quarter" idx="11"/>
          </p:nvPr>
        </p:nvSpPr>
        <p:spPr/>
        <p:txBody>
          <a:bodyPr/>
          <a:lstStyle/>
          <a:p>
            <a:r>
              <a:rPr lang="en-US"/>
              <a:t>@aahoogendoorn | The Zen of Programming | GOTO 2022</a:t>
            </a:r>
            <a:endParaRPr lang="en-US" dirty="0"/>
          </a:p>
        </p:txBody>
      </p:sp>
      <p:pic>
        <p:nvPicPr>
          <p:cNvPr id="10" name="Picture 9">
            <a:extLst>
              <a:ext uri="{FF2B5EF4-FFF2-40B4-BE49-F238E27FC236}">
                <a16:creationId xmlns:a16="http://schemas.microsoft.com/office/drawing/2014/main" id="{3F42FF41-E0A4-B158-98AC-99FD821A6847}"/>
              </a:ext>
            </a:extLst>
          </p:cNvPr>
          <p:cNvPicPr>
            <a:picLocks noChangeAspect="1"/>
          </p:cNvPicPr>
          <p:nvPr/>
        </p:nvPicPr>
        <p:blipFill>
          <a:blip r:embed="rId3"/>
          <a:stretch>
            <a:fillRect/>
          </a:stretch>
        </p:blipFill>
        <p:spPr>
          <a:xfrm>
            <a:off x="2445378" y="1295400"/>
            <a:ext cx="7301243" cy="3909911"/>
          </a:xfrm>
          <a:prstGeom prst="rect">
            <a:avLst/>
          </a:prstGeom>
        </p:spPr>
      </p:pic>
    </p:spTree>
    <p:extLst>
      <p:ext uri="{BB962C8B-B14F-4D97-AF65-F5344CB8AC3E}">
        <p14:creationId xmlns:p14="http://schemas.microsoft.com/office/powerpoint/2010/main" val="536276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DD7836A-8BDD-4B27-9A6B-D154B8CA9A66}"/>
              </a:ext>
            </a:extLst>
          </p:cNvPr>
          <p:cNvSpPr>
            <a:spLocks noGrp="1"/>
          </p:cNvSpPr>
          <p:nvPr>
            <p:ph type="pic" idx="10"/>
          </p:nvPr>
        </p:nvSpPr>
        <p:spPr/>
      </p:sp>
      <p:sp>
        <p:nvSpPr>
          <p:cNvPr id="2" name="Footer Placeholder 1">
            <a:extLst>
              <a:ext uri="{FF2B5EF4-FFF2-40B4-BE49-F238E27FC236}">
                <a16:creationId xmlns:a16="http://schemas.microsoft.com/office/drawing/2014/main" id="{131BB389-0A2D-4E3D-9428-DB24850A1AD2}"/>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p:cNvSpPr>
            <a:spLocks noGrp="1"/>
          </p:cNvSpPr>
          <p:nvPr>
            <p:ph type="title"/>
          </p:nvPr>
        </p:nvSpPr>
        <p:spPr/>
        <p:txBody>
          <a:bodyPr/>
          <a:lstStyle/>
          <a:p>
            <a:r>
              <a:rPr lang="en-US" dirty="0"/>
              <a:t>you are (probably) here</a:t>
            </a:r>
            <a:endParaRPr lang="nl-NL" dirty="0"/>
          </a:p>
        </p:txBody>
      </p:sp>
      <p:pic>
        <p:nvPicPr>
          <p:cNvPr id="6" name="Picture 5" descr="https://upload.wikimedia.org/wikipedia/commons/1/15/Cynefin_as_of_1st_June_2014.png">
            <a:extLst>
              <a:ext uri="{FF2B5EF4-FFF2-40B4-BE49-F238E27FC236}">
                <a16:creationId xmlns:a16="http://schemas.microsoft.com/office/drawing/2014/main" id="{9459646E-CC9F-46CD-9117-B4E55C7FA74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638550" y="1371600"/>
            <a:ext cx="4914900" cy="4648200"/>
          </a:xfrm>
          <a:prstGeom prst="rect">
            <a:avLst/>
          </a:prstGeom>
          <a:noFill/>
          <a:ln>
            <a:noFill/>
          </a:ln>
        </p:spPr>
      </p:pic>
      <p:sp>
        <p:nvSpPr>
          <p:cNvPr id="5" name="Freeform: Shape 4">
            <a:extLst>
              <a:ext uri="{FF2B5EF4-FFF2-40B4-BE49-F238E27FC236}">
                <a16:creationId xmlns:a16="http://schemas.microsoft.com/office/drawing/2014/main" id="{FD5A25F2-729D-46E2-B45A-5ADADDB54FF8}"/>
              </a:ext>
            </a:extLst>
          </p:cNvPr>
          <p:cNvSpPr/>
          <p:nvPr/>
        </p:nvSpPr>
        <p:spPr>
          <a:xfrm rot="2347883">
            <a:off x="3184822" y="1076746"/>
            <a:ext cx="2831230" cy="2746689"/>
          </a:xfrm>
          <a:custGeom>
            <a:avLst/>
            <a:gdLst>
              <a:gd name="connsiteX0" fmla="*/ 579260 w 2230559"/>
              <a:gd name="connsiteY0" fmla="*/ 279699 h 1957892"/>
              <a:gd name="connsiteX1" fmla="*/ 606154 w 2230559"/>
              <a:gd name="connsiteY1" fmla="*/ 274320 h 1957892"/>
              <a:gd name="connsiteX2" fmla="*/ 622291 w 2230559"/>
              <a:gd name="connsiteY2" fmla="*/ 268941 h 1957892"/>
              <a:gd name="connsiteX3" fmla="*/ 681458 w 2230559"/>
              <a:gd name="connsiteY3" fmla="*/ 258184 h 1957892"/>
              <a:gd name="connsiteX4" fmla="*/ 697594 w 2230559"/>
              <a:gd name="connsiteY4" fmla="*/ 252805 h 1957892"/>
              <a:gd name="connsiteX5" fmla="*/ 767519 w 2230559"/>
              <a:gd name="connsiteY5" fmla="*/ 236668 h 1957892"/>
              <a:gd name="connsiteX6" fmla="*/ 982672 w 2230559"/>
              <a:gd name="connsiteY6" fmla="*/ 199017 h 1957892"/>
              <a:gd name="connsiteX7" fmla="*/ 1305401 w 2230559"/>
              <a:gd name="connsiteY7" fmla="*/ 182880 h 1957892"/>
              <a:gd name="connsiteX8" fmla="*/ 1477524 w 2230559"/>
              <a:gd name="connsiteY8" fmla="*/ 193638 h 1957892"/>
              <a:gd name="connsiteX9" fmla="*/ 1499039 w 2230559"/>
              <a:gd name="connsiteY9" fmla="*/ 199017 h 1957892"/>
              <a:gd name="connsiteX10" fmla="*/ 1568964 w 2230559"/>
              <a:gd name="connsiteY10" fmla="*/ 209774 h 1957892"/>
              <a:gd name="connsiteX11" fmla="*/ 1590479 w 2230559"/>
              <a:gd name="connsiteY11" fmla="*/ 215153 h 1957892"/>
              <a:gd name="connsiteX12" fmla="*/ 1628131 w 2230559"/>
              <a:gd name="connsiteY12" fmla="*/ 220532 h 1957892"/>
              <a:gd name="connsiteX13" fmla="*/ 1730328 w 2230559"/>
              <a:gd name="connsiteY13" fmla="*/ 263562 h 1957892"/>
              <a:gd name="connsiteX14" fmla="*/ 1746465 w 2230559"/>
              <a:gd name="connsiteY14" fmla="*/ 279699 h 1957892"/>
              <a:gd name="connsiteX15" fmla="*/ 1778738 w 2230559"/>
              <a:gd name="connsiteY15" fmla="*/ 301214 h 1957892"/>
              <a:gd name="connsiteX16" fmla="*/ 1805632 w 2230559"/>
              <a:gd name="connsiteY16" fmla="*/ 322730 h 1957892"/>
              <a:gd name="connsiteX17" fmla="*/ 1843284 w 2230559"/>
              <a:gd name="connsiteY17" fmla="*/ 349624 h 1957892"/>
              <a:gd name="connsiteX18" fmla="*/ 1880935 w 2230559"/>
              <a:gd name="connsiteY18" fmla="*/ 376518 h 1957892"/>
              <a:gd name="connsiteX19" fmla="*/ 1934724 w 2230559"/>
              <a:gd name="connsiteY19" fmla="*/ 398033 h 1957892"/>
              <a:gd name="connsiteX20" fmla="*/ 1988512 w 2230559"/>
              <a:gd name="connsiteY20" fmla="*/ 424927 h 1957892"/>
              <a:gd name="connsiteX21" fmla="*/ 1999269 w 2230559"/>
              <a:gd name="connsiteY21" fmla="*/ 441064 h 1957892"/>
              <a:gd name="connsiteX22" fmla="*/ 2015406 w 2230559"/>
              <a:gd name="connsiteY22" fmla="*/ 446442 h 1957892"/>
              <a:gd name="connsiteX23" fmla="*/ 2058436 w 2230559"/>
              <a:gd name="connsiteY23" fmla="*/ 478715 h 1957892"/>
              <a:gd name="connsiteX24" fmla="*/ 2096088 w 2230559"/>
              <a:gd name="connsiteY24" fmla="*/ 500231 h 1957892"/>
              <a:gd name="connsiteX25" fmla="*/ 2112225 w 2230559"/>
              <a:gd name="connsiteY25" fmla="*/ 521746 h 1957892"/>
              <a:gd name="connsiteX26" fmla="*/ 2133740 w 2230559"/>
              <a:gd name="connsiteY26" fmla="*/ 532504 h 1957892"/>
              <a:gd name="connsiteX27" fmla="*/ 2171392 w 2230559"/>
              <a:gd name="connsiteY27" fmla="*/ 575534 h 1957892"/>
              <a:gd name="connsiteX28" fmla="*/ 2187528 w 2230559"/>
              <a:gd name="connsiteY28" fmla="*/ 602428 h 1957892"/>
              <a:gd name="connsiteX29" fmla="*/ 2209044 w 2230559"/>
              <a:gd name="connsiteY29" fmla="*/ 634701 h 1957892"/>
              <a:gd name="connsiteX30" fmla="*/ 2214422 w 2230559"/>
              <a:gd name="connsiteY30" fmla="*/ 661595 h 1957892"/>
              <a:gd name="connsiteX31" fmla="*/ 2230559 w 2230559"/>
              <a:gd name="connsiteY31" fmla="*/ 710005 h 1957892"/>
              <a:gd name="connsiteX32" fmla="*/ 2219801 w 2230559"/>
              <a:gd name="connsiteY32" fmla="*/ 978946 h 1957892"/>
              <a:gd name="connsiteX33" fmla="*/ 2187528 w 2230559"/>
              <a:gd name="connsiteY33" fmla="*/ 1156447 h 1957892"/>
              <a:gd name="connsiteX34" fmla="*/ 2160634 w 2230559"/>
              <a:gd name="connsiteY34" fmla="*/ 1237130 h 1957892"/>
              <a:gd name="connsiteX35" fmla="*/ 2144498 w 2230559"/>
              <a:gd name="connsiteY35" fmla="*/ 1285539 h 1957892"/>
              <a:gd name="connsiteX36" fmla="*/ 2128361 w 2230559"/>
              <a:gd name="connsiteY36" fmla="*/ 1355464 h 1957892"/>
              <a:gd name="connsiteX37" fmla="*/ 2122982 w 2230559"/>
              <a:gd name="connsiteY37" fmla="*/ 1376979 h 1957892"/>
              <a:gd name="connsiteX38" fmla="*/ 2074573 w 2230559"/>
              <a:gd name="connsiteY38" fmla="*/ 1479177 h 1957892"/>
              <a:gd name="connsiteX39" fmla="*/ 2047679 w 2230559"/>
              <a:gd name="connsiteY39" fmla="*/ 1559859 h 1957892"/>
              <a:gd name="connsiteX40" fmla="*/ 2042300 w 2230559"/>
              <a:gd name="connsiteY40" fmla="*/ 1575995 h 1957892"/>
              <a:gd name="connsiteX41" fmla="*/ 2031542 w 2230559"/>
              <a:gd name="connsiteY41" fmla="*/ 1597511 h 1957892"/>
              <a:gd name="connsiteX42" fmla="*/ 2026164 w 2230559"/>
              <a:gd name="connsiteY42" fmla="*/ 1613647 h 1957892"/>
              <a:gd name="connsiteX43" fmla="*/ 1988512 w 2230559"/>
              <a:gd name="connsiteY43" fmla="*/ 1683572 h 1957892"/>
              <a:gd name="connsiteX44" fmla="*/ 1983133 w 2230559"/>
              <a:gd name="connsiteY44" fmla="*/ 1699708 h 1957892"/>
              <a:gd name="connsiteX45" fmla="*/ 1950860 w 2230559"/>
              <a:gd name="connsiteY45" fmla="*/ 1742739 h 1957892"/>
              <a:gd name="connsiteX46" fmla="*/ 1945481 w 2230559"/>
              <a:gd name="connsiteY46" fmla="*/ 1758875 h 1957892"/>
              <a:gd name="connsiteX47" fmla="*/ 1864799 w 2230559"/>
              <a:gd name="connsiteY47" fmla="*/ 1844937 h 1957892"/>
              <a:gd name="connsiteX48" fmla="*/ 1816389 w 2230559"/>
              <a:gd name="connsiteY48" fmla="*/ 1893346 h 1957892"/>
              <a:gd name="connsiteX49" fmla="*/ 1805632 w 2230559"/>
              <a:gd name="connsiteY49" fmla="*/ 1909482 h 1957892"/>
              <a:gd name="connsiteX50" fmla="*/ 1762601 w 2230559"/>
              <a:gd name="connsiteY50" fmla="*/ 1925619 h 1957892"/>
              <a:gd name="connsiteX51" fmla="*/ 1741086 w 2230559"/>
              <a:gd name="connsiteY51" fmla="*/ 1936377 h 1957892"/>
              <a:gd name="connsiteX52" fmla="*/ 1708813 w 2230559"/>
              <a:gd name="connsiteY52" fmla="*/ 1941755 h 1957892"/>
              <a:gd name="connsiteX53" fmla="*/ 1628131 w 2230559"/>
              <a:gd name="connsiteY53" fmla="*/ 1957892 h 1957892"/>
              <a:gd name="connsiteX54" fmla="*/ 1305401 w 2230559"/>
              <a:gd name="connsiteY54" fmla="*/ 1947134 h 1957892"/>
              <a:gd name="connsiteX55" fmla="*/ 1246234 w 2230559"/>
              <a:gd name="connsiteY55" fmla="*/ 1936377 h 1957892"/>
              <a:gd name="connsiteX56" fmla="*/ 1203204 w 2230559"/>
              <a:gd name="connsiteY56" fmla="*/ 1930998 h 1957892"/>
              <a:gd name="connsiteX57" fmla="*/ 1133279 w 2230559"/>
              <a:gd name="connsiteY57" fmla="*/ 1914861 h 1957892"/>
              <a:gd name="connsiteX58" fmla="*/ 1036460 w 2230559"/>
              <a:gd name="connsiteY58" fmla="*/ 1898725 h 1957892"/>
              <a:gd name="connsiteX59" fmla="*/ 885853 w 2230559"/>
              <a:gd name="connsiteY59" fmla="*/ 1861073 h 1957892"/>
              <a:gd name="connsiteX60" fmla="*/ 740625 w 2230559"/>
              <a:gd name="connsiteY60" fmla="*/ 1823421 h 1957892"/>
              <a:gd name="connsiteX61" fmla="*/ 692215 w 2230559"/>
              <a:gd name="connsiteY61" fmla="*/ 1807285 h 1957892"/>
              <a:gd name="connsiteX62" fmla="*/ 579260 w 2230559"/>
              <a:gd name="connsiteY62" fmla="*/ 1780391 h 1957892"/>
              <a:gd name="connsiteX63" fmla="*/ 455547 w 2230559"/>
              <a:gd name="connsiteY63" fmla="*/ 1753497 h 1957892"/>
              <a:gd name="connsiteX64" fmla="*/ 391001 w 2230559"/>
              <a:gd name="connsiteY64" fmla="*/ 1737360 h 1957892"/>
              <a:gd name="connsiteX65" fmla="*/ 272667 w 2230559"/>
              <a:gd name="connsiteY65" fmla="*/ 1710466 h 1957892"/>
              <a:gd name="connsiteX66" fmla="*/ 245773 w 2230559"/>
              <a:gd name="connsiteY66" fmla="*/ 1705087 h 1957892"/>
              <a:gd name="connsiteX67" fmla="*/ 213500 w 2230559"/>
              <a:gd name="connsiteY67" fmla="*/ 1694330 h 1957892"/>
              <a:gd name="connsiteX68" fmla="*/ 159712 w 2230559"/>
              <a:gd name="connsiteY68" fmla="*/ 1667435 h 1957892"/>
              <a:gd name="connsiteX69" fmla="*/ 127439 w 2230559"/>
              <a:gd name="connsiteY69" fmla="*/ 1645920 h 1957892"/>
              <a:gd name="connsiteX70" fmla="*/ 111302 w 2230559"/>
              <a:gd name="connsiteY70" fmla="*/ 1602890 h 1957892"/>
              <a:gd name="connsiteX71" fmla="*/ 95166 w 2230559"/>
              <a:gd name="connsiteY71" fmla="*/ 1575995 h 1957892"/>
              <a:gd name="connsiteX72" fmla="*/ 84408 w 2230559"/>
              <a:gd name="connsiteY72" fmla="*/ 1543722 h 1957892"/>
              <a:gd name="connsiteX73" fmla="*/ 41378 w 2230559"/>
              <a:gd name="connsiteY73" fmla="*/ 1446904 h 1957892"/>
              <a:gd name="connsiteX74" fmla="*/ 30620 w 2230559"/>
              <a:gd name="connsiteY74" fmla="*/ 1430767 h 1957892"/>
              <a:gd name="connsiteX75" fmla="*/ 9105 w 2230559"/>
              <a:gd name="connsiteY75" fmla="*/ 1393115 h 1957892"/>
              <a:gd name="connsiteX76" fmla="*/ 9105 w 2230559"/>
              <a:gd name="connsiteY76" fmla="*/ 1134932 h 1957892"/>
              <a:gd name="connsiteX77" fmla="*/ 25241 w 2230559"/>
              <a:gd name="connsiteY77" fmla="*/ 1059628 h 1957892"/>
              <a:gd name="connsiteX78" fmla="*/ 46756 w 2230559"/>
              <a:gd name="connsiteY78" fmla="*/ 978946 h 1957892"/>
              <a:gd name="connsiteX79" fmla="*/ 68272 w 2230559"/>
              <a:gd name="connsiteY79" fmla="*/ 930537 h 1957892"/>
              <a:gd name="connsiteX80" fmla="*/ 122060 w 2230559"/>
              <a:gd name="connsiteY80" fmla="*/ 839097 h 1957892"/>
              <a:gd name="connsiteX81" fmla="*/ 165091 w 2230559"/>
              <a:gd name="connsiteY81" fmla="*/ 774551 h 1957892"/>
              <a:gd name="connsiteX82" fmla="*/ 186606 w 2230559"/>
              <a:gd name="connsiteY82" fmla="*/ 747657 h 1957892"/>
              <a:gd name="connsiteX83" fmla="*/ 229636 w 2230559"/>
              <a:gd name="connsiteY83" fmla="*/ 693868 h 1957892"/>
              <a:gd name="connsiteX84" fmla="*/ 240394 w 2230559"/>
              <a:gd name="connsiteY84" fmla="*/ 677732 h 1957892"/>
              <a:gd name="connsiteX85" fmla="*/ 283425 w 2230559"/>
              <a:gd name="connsiteY85" fmla="*/ 623944 h 1957892"/>
              <a:gd name="connsiteX86" fmla="*/ 326455 w 2230559"/>
              <a:gd name="connsiteY86" fmla="*/ 586292 h 1957892"/>
              <a:gd name="connsiteX87" fmla="*/ 353349 w 2230559"/>
              <a:gd name="connsiteY87" fmla="*/ 559398 h 1957892"/>
              <a:gd name="connsiteX88" fmla="*/ 369486 w 2230559"/>
              <a:gd name="connsiteY88" fmla="*/ 548640 h 1957892"/>
              <a:gd name="connsiteX89" fmla="*/ 477062 w 2230559"/>
              <a:gd name="connsiteY89" fmla="*/ 494852 h 1957892"/>
              <a:gd name="connsiteX90" fmla="*/ 520093 w 2230559"/>
              <a:gd name="connsiteY90" fmla="*/ 478715 h 1957892"/>
              <a:gd name="connsiteX91" fmla="*/ 568502 w 2230559"/>
              <a:gd name="connsiteY91" fmla="*/ 467958 h 1957892"/>
              <a:gd name="connsiteX92" fmla="*/ 611533 w 2230559"/>
              <a:gd name="connsiteY92" fmla="*/ 446442 h 1957892"/>
              <a:gd name="connsiteX93" fmla="*/ 638427 w 2230559"/>
              <a:gd name="connsiteY93" fmla="*/ 441064 h 1957892"/>
              <a:gd name="connsiteX94" fmla="*/ 654564 w 2230559"/>
              <a:gd name="connsiteY94" fmla="*/ 435685 h 1957892"/>
              <a:gd name="connsiteX95" fmla="*/ 724488 w 2230559"/>
              <a:gd name="connsiteY95" fmla="*/ 392654 h 1957892"/>
              <a:gd name="connsiteX96" fmla="*/ 778276 w 2230559"/>
              <a:gd name="connsiteY96" fmla="*/ 365760 h 1957892"/>
              <a:gd name="connsiteX97" fmla="*/ 837444 w 2230559"/>
              <a:gd name="connsiteY97" fmla="*/ 328108 h 1957892"/>
              <a:gd name="connsiteX98" fmla="*/ 885853 w 2230559"/>
              <a:gd name="connsiteY98" fmla="*/ 311972 h 1957892"/>
              <a:gd name="connsiteX99" fmla="*/ 982672 w 2230559"/>
              <a:gd name="connsiteY99" fmla="*/ 274320 h 1957892"/>
              <a:gd name="connsiteX100" fmla="*/ 1009566 w 2230559"/>
              <a:gd name="connsiteY100" fmla="*/ 263562 h 1957892"/>
              <a:gd name="connsiteX101" fmla="*/ 1031081 w 2230559"/>
              <a:gd name="connsiteY101" fmla="*/ 258184 h 1957892"/>
              <a:gd name="connsiteX102" fmla="*/ 1063354 w 2230559"/>
              <a:gd name="connsiteY102" fmla="*/ 247426 h 1957892"/>
              <a:gd name="connsiteX103" fmla="*/ 1122521 w 2230559"/>
              <a:gd name="connsiteY103" fmla="*/ 242047 h 1957892"/>
              <a:gd name="connsiteX104" fmla="*/ 1144036 w 2230559"/>
              <a:gd name="connsiteY104" fmla="*/ 231290 h 1957892"/>
              <a:gd name="connsiteX105" fmla="*/ 1262371 w 2230559"/>
              <a:gd name="connsiteY105" fmla="*/ 199017 h 1957892"/>
              <a:gd name="connsiteX106" fmla="*/ 1278507 w 2230559"/>
              <a:gd name="connsiteY106" fmla="*/ 193638 h 1957892"/>
              <a:gd name="connsiteX107" fmla="*/ 1300022 w 2230559"/>
              <a:gd name="connsiteY107" fmla="*/ 182880 h 1957892"/>
              <a:gd name="connsiteX108" fmla="*/ 1359189 w 2230559"/>
              <a:gd name="connsiteY108" fmla="*/ 161365 h 1957892"/>
              <a:gd name="connsiteX109" fmla="*/ 1375326 w 2230559"/>
              <a:gd name="connsiteY109" fmla="*/ 150607 h 1957892"/>
              <a:gd name="connsiteX110" fmla="*/ 1423735 w 2230559"/>
              <a:gd name="connsiteY110" fmla="*/ 129092 h 1957892"/>
              <a:gd name="connsiteX111" fmla="*/ 1499039 w 2230559"/>
              <a:gd name="connsiteY111" fmla="*/ 80682 h 1957892"/>
              <a:gd name="connsiteX112" fmla="*/ 1531312 w 2230559"/>
              <a:gd name="connsiteY112" fmla="*/ 59167 h 1957892"/>
              <a:gd name="connsiteX113" fmla="*/ 1585100 w 2230559"/>
              <a:gd name="connsiteY113" fmla="*/ 43031 h 1957892"/>
              <a:gd name="connsiteX114" fmla="*/ 1595858 w 2230559"/>
              <a:gd name="connsiteY114" fmla="*/ 26894 h 1957892"/>
              <a:gd name="connsiteX115" fmla="*/ 1617373 w 2230559"/>
              <a:gd name="connsiteY115" fmla="*/ 21515 h 1957892"/>
              <a:gd name="connsiteX116" fmla="*/ 1633509 w 2230559"/>
              <a:gd name="connsiteY116" fmla="*/ 10758 h 1957892"/>
              <a:gd name="connsiteX117" fmla="*/ 1655025 w 2230559"/>
              <a:gd name="connsiteY117" fmla="*/ 5379 h 1957892"/>
              <a:gd name="connsiteX118" fmla="*/ 1665782 w 2230559"/>
              <a:gd name="connsiteY118" fmla="*/ 0 h 1957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2230559" h="1957892">
                <a:moveTo>
                  <a:pt x="579260" y="279699"/>
                </a:moveTo>
                <a:cubicBezTo>
                  <a:pt x="588225" y="277906"/>
                  <a:pt x="597285" y="276537"/>
                  <a:pt x="606154" y="274320"/>
                </a:cubicBezTo>
                <a:cubicBezTo>
                  <a:pt x="611655" y="272945"/>
                  <a:pt x="616747" y="270129"/>
                  <a:pt x="622291" y="268941"/>
                </a:cubicBezTo>
                <a:cubicBezTo>
                  <a:pt x="641892" y="264741"/>
                  <a:pt x="661857" y="262384"/>
                  <a:pt x="681458" y="258184"/>
                </a:cubicBezTo>
                <a:cubicBezTo>
                  <a:pt x="687002" y="256996"/>
                  <a:pt x="692094" y="254180"/>
                  <a:pt x="697594" y="252805"/>
                </a:cubicBezTo>
                <a:cubicBezTo>
                  <a:pt x="720801" y="247003"/>
                  <a:pt x="744211" y="242047"/>
                  <a:pt x="767519" y="236668"/>
                </a:cubicBezTo>
                <a:cubicBezTo>
                  <a:pt x="846004" y="197427"/>
                  <a:pt x="791793" y="221664"/>
                  <a:pt x="982672" y="199017"/>
                </a:cubicBezTo>
                <a:cubicBezTo>
                  <a:pt x="1106848" y="184284"/>
                  <a:pt x="1170260" y="186533"/>
                  <a:pt x="1305401" y="182880"/>
                </a:cubicBezTo>
                <a:cubicBezTo>
                  <a:pt x="1362775" y="186466"/>
                  <a:pt x="1420236" y="188864"/>
                  <a:pt x="1477524" y="193638"/>
                </a:cubicBezTo>
                <a:cubicBezTo>
                  <a:pt x="1484891" y="194252"/>
                  <a:pt x="1491759" y="197732"/>
                  <a:pt x="1499039" y="199017"/>
                </a:cubicBezTo>
                <a:cubicBezTo>
                  <a:pt x="1522263" y="203115"/>
                  <a:pt x="1545740" y="205676"/>
                  <a:pt x="1568964" y="209774"/>
                </a:cubicBezTo>
                <a:cubicBezTo>
                  <a:pt x="1576244" y="211059"/>
                  <a:pt x="1583206" y="213831"/>
                  <a:pt x="1590479" y="215153"/>
                </a:cubicBezTo>
                <a:cubicBezTo>
                  <a:pt x="1602953" y="217421"/>
                  <a:pt x="1615580" y="218739"/>
                  <a:pt x="1628131" y="220532"/>
                </a:cubicBezTo>
                <a:cubicBezTo>
                  <a:pt x="1679695" y="254910"/>
                  <a:pt x="1591120" y="197622"/>
                  <a:pt x="1730328" y="263562"/>
                </a:cubicBezTo>
                <a:cubicBezTo>
                  <a:pt x="1737203" y="266818"/>
                  <a:pt x="1740460" y="275029"/>
                  <a:pt x="1746465" y="279699"/>
                </a:cubicBezTo>
                <a:cubicBezTo>
                  <a:pt x="1756671" y="287637"/>
                  <a:pt x="1778738" y="301214"/>
                  <a:pt x="1778738" y="301214"/>
                </a:cubicBezTo>
                <a:cubicBezTo>
                  <a:pt x="1811679" y="350630"/>
                  <a:pt x="1766664" y="290257"/>
                  <a:pt x="1805632" y="322730"/>
                </a:cubicBezTo>
                <a:cubicBezTo>
                  <a:pt x="1843837" y="354568"/>
                  <a:pt x="1798529" y="338435"/>
                  <a:pt x="1843284" y="349624"/>
                </a:cubicBezTo>
                <a:cubicBezTo>
                  <a:pt x="1863023" y="379234"/>
                  <a:pt x="1842622" y="355233"/>
                  <a:pt x="1880935" y="376518"/>
                </a:cubicBezTo>
                <a:cubicBezTo>
                  <a:pt x="1926294" y="401717"/>
                  <a:pt x="1875216" y="388115"/>
                  <a:pt x="1934724" y="398033"/>
                </a:cubicBezTo>
                <a:cubicBezTo>
                  <a:pt x="1975999" y="439310"/>
                  <a:pt x="1916246" y="384779"/>
                  <a:pt x="1988512" y="424927"/>
                </a:cubicBezTo>
                <a:cubicBezTo>
                  <a:pt x="1994163" y="428066"/>
                  <a:pt x="1994221" y="437026"/>
                  <a:pt x="1999269" y="441064"/>
                </a:cubicBezTo>
                <a:cubicBezTo>
                  <a:pt x="2003696" y="444606"/>
                  <a:pt x="2010027" y="444649"/>
                  <a:pt x="2015406" y="446442"/>
                </a:cubicBezTo>
                <a:cubicBezTo>
                  <a:pt x="2055487" y="486525"/>
                  <a:pt x="2017654" y="453227"/>
                  <a:pt x="2058436" y="478715"/>
                </a:cubicBezTo>
                <a:cubicBezTo>
                  <a:pt x="2095655" y="501976"/>
                  <a:pt x="2064385" y="489663"/>
                  <a:pt x="2096088" y="500231"/>
                </a:cubicBezTo>
                <a:cubicBezTo>
                  <a:pt x="2101467" y="507403"/>
                  <a:pt x="2105418" y="515912"/>
                  <a:pt x="2112225" y="521746"/>
                </a:cubicBezTo>
                <a:cubicBezTo>
                  <a:pt x="2118313" y="526964"/>
                  <a:pt x="2128070" y="526834"/>
                  <a:pt x="2133740" y="532504"/>
                </a:cubicBezTo>
                <a:cubicBezTo>
                  <a:pt x="2209802" y="608568"/>
                  <a:pt x="2094080" y="517554"/>
                  <a:pt x="2171392" y="575534"/>
                </a:cubicBezTo>
                <a:cubicBezTo>
                  <a:pt x="2176771" y="584499"/>
                  <a:pt x="2181915" y="593608"/>
                  <a:pt x="2187528" y="602428"/>
                </a:cubicBezTo>
                <a:cubicBezTo>
                  <a:pt x="2194469" y="613336"/>
                  <a:pt x="2203694" y="622931"/>
                  <a:pt x="2209044" y="634701"/>
                </a:cubicBezTo>
                <a:cubicBezTo>
                  <a:pt x="2212827" y="643024"/>
                  <a:pt x="2211911" y="652805"/>
                  <a:pt x="2214422" y="661595"/>
                </a:cubicBezTo>
                <a:cubicBezTo>
                  <a:pt x="2219095" y="677950"/>
                  <a:pt x="2225180" y="693868"/>
                  <a:pt x="2230559" y="710005"/>
                </a:cubicBezTo>
                <a:cubicBezTo>
                  <a:pt x="2226973" y="799652"/>
                  <a:pt x="2228409" y="889641"/>
                  <a:pt x="2219801" y="978946"/>
                </a:cubicBezTo>
                <a:cubicBezTo>
                  <a:pt x="2214031" y="1038806"/>
                  <a:pt x="2206545" y="1099396"/>
                  <a:pt x="2187528" y="1156447"/>
                </a:cubicBezTo>
                <a:lnTo>
                  <a:pt x="2160634" y="1237130"/>
                </a:lnTo>
                <a:cubicBezTo>
                  <a:pt x="2155255" y="1253266"/>
                  <a:pt x="2148624" y="1269038"/>
                  <a:pt x="2144498" y="1285539"/>
                </a:cubicBezTo>
                <a:cubicBezTo>
                  <a:pt x="2132346" y="1334147"/>
                  <a:pt x="2146904" y="1275115"/>
                  <a:pt x="2128361" y="1355464"/>
                </a:cubicBezTo>
                <a:cubicBezTo>
                  <a:pt x="2126699" y="1362667"/>
                  <a:pt x="2126288" y="1370367"/>
                  <a:pt x="2122982" y="1376979"/>
                </a:cubicBezTo>
                <a:cubicBezTo>
                  <a:pt x="2083330" y="1456283"/>
                  <a:pt x="2114384" y="1346478"/>
                  <a:pt x="2074573" y="1479177"/>
                </a:cubicBezTo>
                <a:cubicBezTo>
                  <a:pt x="2047081" y="1570812"/>
                  <a:pt x="2069813" y="1500833"/>
                  <a:pt x="2047679" y="1559859"/>
                </a:cubicBezTo>
                <a:cubicBezTo>
                  <a:pt x="2045688" y="1565168"/>
                  <a:pt x="2044533" y="1570784"/>
                  <a:pt x="2042300" y="1575995"/>
                </a:cubicBezTo>
                <a:cubicBezTo>
                  <a:pt x="2039141" y="1583365"/>
                  <a:pt x="2034701" y="1590141"/>
                  <a:pt x="2031542" y="1597511"/>
                </a:cubicBezTo>
                <a:cubicBezTo>
                  <a:pt x="2029309" y="1602722"/>
                  <a:pt x="2028699" y="1608576"/>
                  <a:pt x="2026164" y="1613647"/>
                </a:cubicBezTo>
                <a:cubicBezTo>
                  <a:pt x="2014325" y="1637325"/>
                  <a:pt x="2000351" y="1659894"/>
                  <a:pt x="1988512" y="1683572"/>
                </a:cubicBezTo>
                <a:cubicBezTo>
                  <a:pt x="1985976" y="1688643"/>
                  <a:pt x="1985669" y="1694637"/>
                  <a:pt x="1983133" y="1699708"/>
                </a:cubicBezTo>
                <a:cubicBezTo>
                  <a:pt x="1977424" y="1711126"/>
                  <a:pt x="1956139" y="1736141"/>
                  <a:pt x="1950860" y="1742739"/>
                </a:cubicBezTo>
                <a:cubicBezTo>
                  <a:pt x="1949067" y="1748118"/>
                  <a:pt x="1948486" y="1754067"/>
                  <a:pt x="1945481" y="1758875"/>
                </a:cubicBezTo>
                <a:cubicBezTo>
                  <a:pt x="1926761" y="1788827"/>
                  <a:pt x="1882964" y="1823139"/>
                  <a:pt x="1864799" y="1844937"/>
                </a:cubicBezTo>
                <a:cubicBezTo>
                  <a:pt x="1832166" y="1884097"/>
                  <a:pt x="1849108" y="1868808"/>
                  <a:pt x="1816389" y="1893346"/>
                </a:cubicBezTo>
                <a:cubicBezTo>
                  <a:pt x="1812803" y="1898725"/>
                  <a:pt x="1810598" y="1905344"/>
                  <a:pt x="1805632" y="1909482"/>
                </a:cubicBezTo>
                <a:cubicBezTo>
                  <a:pt x="1789295" y="1923096"/>
                  <a:pt x="1781025" y="1918710"/>
                  <a:pt x="1762601" y="1925619"/>
                </a:cubicBezTo>
                <a:cubicBezTo>
                  <a:pt x="1755093" y="1928435"/>
                  <a:pt x="1748766" y="1934073"/>
                  <a:pt x="1741086" y="1936377"/>
                </a:cubicBezTo>
                <a:cubicBezTo>
                  <a:pt x="1730640" y="1939511"/>
                  <a:pt x="1719440" y="1939303"/>
                  <a:pt x="1708813" y="1941755"/>
                </a:cubicBezTo>
                <a:cubicBezTo>
                  <a:pt x="1630472" y="1959833"/>
                  <a:pt x="1713781" y="1947185"/>
                  <a:pt x="1628131" y="1957892"/>
                </a:cubicBezTo>
                <a:cubicBezTo>
                  <a:pt x="1520554" y="1954306"/>
                  <a:pt x="1412867" y="1953188"/>
                  <a:pt x="1305401" y="1947134"/>
                </a:cubicBezTo>
                <a:cubicBezTo>
                  <a:pt x="1285387" y="1946006"/>
                  <a:pt x="1266034" y="1939503"/>
                  <a:pt x="1246234" y="1936377"/>
                </a:cubicBezTo>
                <a:cubicBezTo>
                  <a:pt x="1231956" y="1934123"/>
                  <a:pt x="1217547" y="1932791"/>
                  <a:pt x="1203204" y="1930998"/>
                </a:cubicBezTo>
                <a:cubicBezTo>
                  <a:pt x="1164236" y="1911514"/>
                  <a:pt x="1195591" y="1924092"/>
                  <a:pt x="1133279" y="1914861"/>
                </a:cubicBezTo>
                <a:cubicBezTo>
                  <a:pt x="1100914" y="1910066"/>
                  <a:pt x="1068733" y="1904104"/>
                  <a:pt x="1036460" y="1898725"/>
                </a:cubicBezTo>
                <a:cubicBezTo>
                  <a:pt x="957063" y="1853356"/>
                  <a:pt x="1036068" y="1892368"/>
                  <a:pt x="885853" y="1861073"/>
                </a:cubicBezTo>
                <a:cubicBezTo>
                  <a:pt x="836894" y="1850873"/>
                  <a:pt x="788810" y="1836806"/>
                  <a:pt x="740625" y="1823421"/>
                </a:cubicBezTo>
                <a:cubicBezTo>
                  <a:pt x="724236" y="1818869"/>
                  <a:pt x="708650" y="1811668"/>
                  <a:pt x="692215" y="1807285"/>
                </a:cubicBezTo>
                <a:cubicBezTo>
                  <a:pt x="654818" y="1797313"/>
                  <a:pt x="579260" y="1780391"/>
                  <a:pt x="579260" y="1780391"/>
                </a:cubicBezTo>
                <a:cubicBezTo>
                  <a:pt x="498799" y="1740159"/>
                  <a:pt x="574621" y="1771137"/>
                  <a:pt x="455547" y="1753497"/>
                </a:cubicBezTo>
                <a:cubicBezTo>
                  <a:pt x="433609" y="1750247"/>
                  <a:pt x="412589" y="1742440"/>
                  <a:pt x="391001" y="1737360"/>
                </a:cubicBezTo>
                <a:cubicBezTo>
                  <a:pt x="351626" y="1728095"/>
                  <a:pt x="312332" y="1718399"/>
                  <a:pt x="272667" y="1710466"/>
                </a:cubicBezTo>
                <a:cubicBezTo>
                  <a:pt x="263702" y="1708673"/>
                  <a:pt x="254593" y="1707492"/>
                  <a:pt x="245773" y="1705087"/>
                </a:cubicBezTo>
                <a:cubicBezTo>
                  <a:pt x="234833" y="1702103"/>
                  <a:pt x="224157" y="1698205"/>
                  <a:pt x="213500" y="1694330"/>
                </a:cubicBezTo>
                <a:cubicBezTo>
                  <a:pt x="192955" y="1686859"/>
                  <a:pt x="177500" y="1680776"/>
                  <a:pt x="159712" y="1667435"/>
                </a:cubicBezTo>
                <a:cubicBezTo>
                  <a:pt x="127480" y="1643261"/>
                  <a:pt x="159799" y="1656707"/>
                  <a:pt x="127439" y="1645920"/>
                </a:cubicBezTo>
                <a:cubicBezTo>
                  <a:pt x="99863" y="1604558"/>
                  <a:pt x="134562" y="1661040"/>
                  <a:pt x="111302" y="1602890"/>
                </a:cubicBezTo>
                <a:cubicBezTo>
                  <a:pt x="107419" y="1593183"/>
                  <a:pt x="99492" y="1585513"/>
                  <a:pt x="95166" y="1575995"/>
                </a:cubicBezTo>
                <a:cubicBezTo>
                  <a:pt x="90474" y="1565672"/>
                  <a:pt x="88619" y="1554251"/>
                  <a:pt x="84408" y="1543722"/>
                </a:cubicBezTo>
                <a:cubicBezTo>
                  <a:pt x="68669" y="1504373"/>
                  <a:pt x="65595" y="1495337"/>
                  <a:pt x="41378" y="1446904"/>
                </a:cubicBezTo>
                <a:cubicBezTo>
                  <a:pt x="38487" y="1441122"/>
                  <a:pt x="33511" y="1436549"/>
                  <a:pt x="30620" y="1430767"/>
                </a:cubicBezTo>
                <a:cubicBezTo>
                  <a:pt x="10084" y="1389696"/>
                  <a:pt x="48127" y="1445147"/>
                  <a:pt x="9105" y="1393115"/>
                </a:cubicBezTo>
                <a:cubicBezTo>
                  <a:pt x="-6183" y="1286103"/>
                  <a:pt x="573" y="1348231"/>
                  <a:pt x="9105" y="1134932"/>
                </a:cubicBezTo>
                <a:cubicBezTo>
                  <a:pt x="10967" y="1088385"/>
                  <a:pt x="11180" y="1094782"/>
                  <a:pt x="25241" y="1059628"/>
                </a:cubicBezTo>
                <a:cubicBezTo>
                  <a:pt x="35738" y="965156"/>
                  <a:pt x="20552" y="1051009"/>
                  <a:pt x="46756" y="978946"/>
                </a:cubicBezTo>
                <a:cubicBezTo>
                  <a:pt x="65227" y="928151"/>
                  <a:pt x="35536" y="974183"/>
                  <a:pt x="68272" y="930537"/>
                </a:cubicBezTo>
                <a:cubicBezTo>
                  <a:pt x="88666" y="869351"/>
                  <a:pt x="68218" y="919859"/>
                  <a:pt x="122060" y="839097"/>
                </a:cubicBezTo>
                <a:lnTo>
                  <a:pt x="165091" y="774551"/>
                </a:lnTo>
                <a:cubicBezTo>
                  <a:pt x="176577" y="740086"/>
                  <a:pt x="161118" y="775463"/>
                  <a:pt x="186606" y="747657"/>
                </a:cubicBezTo>
                <a:cubicBezTo>
                  <a:pt x="202121" y="730731"/>
                  <a:pt x="215637" y="712067"/>
                  <a:pt x="229636" y="693868"/>
                </a:cubicBezTo>
                <a:cubicBezTo>
                  <a:pt x="233577" y="688744"/>
                  <a:pt x="236452" y="682856"/>
                  <a:pt x="240394" y="677732"/>
                </a:cubicBezTo>
                <a:cubicBezTo>
                  <a:pt x="254394" y="659533"/>
                  <a:pt x="268594" y="641472"/>
                  <a:pt x="283425" y="623944"/>
                </a:cubicBezTo>
                <a:cubicBezTo>
                  <a:pt x="299756" y="604643"/>
                  <a:pt x="305578" y="605082"/>
                  <a:pt x="326455" y="586292"/>
                </a:cubicBezTo>
                <a:cubicBezTo>
                  <a:pt x="335878" y="577811"/>
                  <a:pt x="343808" y="567746"/>
                  <a:pt x="353349" y="559398"/>
                </a:cubicBezTo>
                <a:cubicBezTo>
                  <a:pt x="358214" y="555141"/>
                  <a:pt x="363754" y="551630"/>
                  <a:pt x="369486" y="548640"/>
                </a:cubicBezTo>
                <a:cubicBezTo>
                  <a:pt x="405030" y="530095"/>
                  <a:pt x="440919" y="512201"/>
                  <a:pt x="477062" y="494852"/>
                </a:cubicBezTo>
                <a:cubicBezTo>
                  <a:pt x="482428" y="492276"/>
                  <a:pt x="510530" y="481106"/>
                  <a:pt x="520093" y="478715"/>
                </a:cubicBezTo>
                <a:cubicBezTo>
                  <a:pt x="564469" y="467622"/>
                  <a:pt x="529843" y="479004"/>
                  <a:pt x="568502" y="467958"/>
                </a:cubicBezTo>
                <a:cubicBezTo>
                  <a:pt x="613848" y="455002"/>
                  <a:pt x="544208" y="473372"/>
                  <a:pt x="611533" y="446442"/>
                </a:cubicBezTo>
                <a:cubicBezTo>
                  <a:pt x="620021" y="443047"/>
                  <a:pt x="629558" y="443281"/>
                  <a:pt x="638427" y="441064"/>
                </a:cubicBezTo>
                <a:cubicBezTo>
                  <a:pt x="643928" y="439689"/>
                  <a:pt x="649185" y="437478"/>
                  <a:pt x="654564" y="435685"/>
                </a:cubicBezTo>
                <a:cubicBezTo>
                  <a:pt x="677093" y="420665"/>
                  <a:pt x="700748" y="404524"/>
                  <a:pt x="724488" y="392654"/>
                </a:cubicBezTo>
                <a:cubicBezTo>
                  <a:pt x="742417" y="383689"/>
                  <a:pt x="760872" y="375705"/>
                  <a:pt x="778276" y="365760"/>
                </a:cubicBezTo>
                <a:cubicBezTo>
                  <a:pt x="798573" y="354162"/>
                  <a:pt x="816535" y="338563"/>
                  <a:pt x="837444" y="328108"/>
                </a:cubicBezTo>
                <a:cubicBezTo>
                  <a:pt x="852657" y="320501"/>
                  <a:pt x="869903" y="317880"/>
                  <a:pt x="885853" y="311972"/>
                </a:cubicBezTo>
                <a:cubicBezTo>
                  <a:pt x="918325" y="299945"/>
                  <a:pt x="950425" y="286938"/>
                  <a:pt x="982672" y="274320"/>
                </a:cubicBezTo>
                <a:cubicBezTo>
                  <a:pt x="991663" y="270802"/>
                  <a:pt x="1000199" y="265903"/>
                  <a:pt x="1009566" y="263562"/>
                </a:cubicBezTo>
                <a:cubicBezTo>
                  <a:pt x="1016738" y="261769"/>
                  <a:pt x="1024000" y="260308"/>
                  <a:pt x="1031081" y="258184"/>
                </a:cubicBezTo>
                <a:cubicBezTo>
                  <a:pt x="1041942" y="254926"/>
                  <a:pt x="1052187" y="249397"/>
                  <a:pt x="1063354" y="247426"/>
                </a:cubicBezTo>
                <a:cubicBezTo>
                  <a:pt x="1082856" y="243984"/>
                  <a:pt x="1102799" y="243840"/>
                  <a:pt x="1122521" y="242047"/>
                </a:cubicBezTo>
                <a:cubicBezTo>
                  <a:pt x="1129693" y="238461"/>
                  <a:pt x="1136372" y="233648"/>
                  <a:pt x="1144036" y="231290"/>
                </a:cubicBezTo>
                <a:cubicBezTo>
                  <a:pt x="1183114" y="219266"/>
                  <a:pt x="1223000" y="210041"/>
                  <a:pt x="1262371" y="199017"/>
                </a:cubicBezTo>
                <a:cubicBezTo>
                  <a:pt x="1267831" y="197488"/>
                  <a:pt x="1273296" y="195871"/>
                  <a:pt x="1278507" y="193638"/>
                </a:cubicBezTo>
                <a:cubicBezTo>
                  <a:pt x="1285877" y="190479"/>
                  <a:pt x="1292577" y="185858"/>
                  <a:pt x="1300022" y="182880"/>
                </a:cubicBezTo>
                <a:cubicBezTo>
                  <a:pt x="1319507" y="175086"/>
                  <a:pt x="1339900" y="169632"/>
                  <a:pt x="1359189" y="161365"/>
                </a:cubicBezTo>
                <a:cubicBezTo>
                  <a:pt x="1365131" y="158818"/>
                  <a:pt x="1369675" y="153747"/>
                  <a:pt x="1375326" y="150607"/>
                </a:cubicBezTo>
                <a:cubicBezTo>
                  <a:pt x="1403332" y="135048"/>
                  <a:pt x="1400591" y="136807"/>
                  <a:pt x="1423735" y="129092"/>
                </a:cubicBezTo>
                <a:cubicBezTo>
                  <a:pt x="1493813" y="69026"/>
                  <a:pt x="1427972" y="118949"/>
                  <a:pt x="1499039" y="80682"/>
                </a:cubicBezTo>
                <a:cubicBezTo>
                  <a:pt x="1510423" y="74552"/>
                  <a:pt x="1519748" y="64949"/>
                  <a:pt x="1531312" y="59167"/>
                </a:cubicBezTo>
                <a:cubicBezTo>
                  <a:pt x="1544404" y="52621"/>
                  <a:pt x="1569661" y="46891"/>
                  <a:pt x="1585100" y="43031"/>
                </a:cubicBezTo>
                <a:cubicBezTo>
                  <a:pt x="1588686" y="37652"/>
                  <a:pt x="1590479" y="30480"/>
                  <a:pt x="1595858" y="26894"/>
                </a:cubicBezTo>
                <a:cubicBezTo>
                  <a:pt x="1602009" y="22793"/>
                  <a:pt x="1610578" y="24427"/>
                  <a:pt x="1617373" y="21515"/>
                </a:cubicBezTo>
                <a:cubicBezTo>
                  <a:pt x="1623315" y="18969"/>
                  <a:pt x="1627567" y="13304"/>
                  <a:pt x="1633509" y="10758"/>
                </a:cubicBezTo>
                <a:cubicBezTo>
                  <a:pt x="1640304" y="7846"/>
                  <a:pt x="1648012" y="7717"/>
                  <a:pt x="1655025" y="5379"/>
                </a:cubicBezTo>
                <a:cubicBezTo>
                  <a:pt x="1658828" y="4111"/>
                  <a:pt x="1662196" y="1793"/>
                  <a:pt x="1665782" y="0"/>
                </a:cubicBez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5AB1B4ED-F16E-4B64-8239-9766E17566F3}"/>
              </a:ext>
            </a:extLst>
          </p:cNvPr>
          <p:cNvSpPr/>
          <p:nvPr/>
        </p:nvSpPr>
        <p:spPr>
          <a:xfrm rot="9157123">
            <a:off x="3161752" y="3660050"/>
            <a:ext cx="3034414" cy="2890701"/>
          </a:xfrm>
          <a:custGeom>
            <a:avLst/>
            <a:gdLst>
              <a:gd name="connsiteX0" fmla="*/ 579260 w 2230559"/>
              <a:gd name="connsiteY0" fmla="*/ 279699 h 1957892"/>
              <a:gd name="connsiteX1" fmla="*/ 606154 w 2230559"/>
              <a:gd name="connsiteY1" fmla="*/ 274320 h 1957892"/>
              <a:gd name="connsiteX2" fmla="*/ 622291 w 2230559"/>
              <a:gd name="connsiteY2" fmla="*/ 268941 h 1957892"/>
              <a:gd name="connsiteX3" fmla="*/ 681458 w 2230559"/>
              <a:gd name="connsiteY3" fmla="*/ 258184 h 1957892"/>
              <a:gd name="connsiteX4" fmla="*/ 697594 w 2230559"/>
              <a:gd name="connsiteY4" fmla="*/ 252805 h 1957892"/>
              <a:gd name="connsiteX5" fmla="*/ 767519 w 2230559"/>
              <a:gd name="connsiteY5" fmla="*/ 236668 h 1957892"/>
              <a:gd name="connsiteX6" fmla="*/ 982672 w 2230559"/>
              <a:gd name="connsiteY6" fmla="*/ 199017 h 1957892"/>
              <a:gd name="connsiteX7" fmla="*/ 1305401 w 2230559"/>
              <a:gd name="connsiteY7" fmla="*/ 182880 h 1957892"/>
              <a:gd name="connsiteX8" fmla="*/ 1477524 w 2230559"/>
              <a:gd name="connsiteY8" fmla="*/ 193638 h 1957892"/>
              <a:gd name="connsiteX9" fmla="*/ 1499039 w 2230559"/>
              <a:gd name="connsiteY9" fmla="*/ 199017 h 1957892"/>
              <a:gd name="connsiteX10" fmla="*/ 1568964 w 2230559"/>
              <a:gd name="connsiteY10" fmla="*/ 209774 h 1957892"/>
              <a:gd name="connsiteX11" fmla="*/ 1590479 w 2230559"/>
              <a:gd name="connsiteY11" fmla="*/ 215153 h 1957892"/>
              <a:gd name="connsiteX12" fmla="*/ 1628131 w 2230559"/>
              <a:gd name="connsiteY12" fmla="*/ 220532 h 1957892"/>
              <a:gd name="connsiteX13" fmla="*/ 1730328 w 2230559"/>
              <a:gd name="connsiteY13" fmla="*/ 263562 h 1957892"/>
              <a:gd name="connsiteX14" fmla="*/ 1746465 w 2230559"/>
              <a:gd name="connsiteY14" fmla="*/ 279699 h 1957892"/>
              <a:gd name="connsiteX15" fmla="*/ 1778738 w 2230559"/>
              <a:gd name="connsiteY15" fmla="*/ 301214 h 1957892"/>
              <a:gd name="connsiteX16" fmla="*/ 1805632 w 2230559"/>
              <a:gd name="connsiteY16" fmla="*/ 322730 h 1957892"/>
              <a:gd name="connsiteX17" fmla="*/ 1843284 w 2230559"/>
              <a:gd name="connsiteY17" fmla="*/ 349624 h 1957892"/>
              <a:gd name="connsiteX18" fmla="*/ 1880935 w 2230559"/>
              <a:gd name="connsiteY18" fmla="*/ 376518 h 1957892"/>
              <a:gd name="connsiteX19" fmla="*/ 1934724 w 2230559"/>
              <a:gd name="connsiteY19" fmla="*/ 398033 h 1957892"/>
              <a:gd name="connsiteX20" fmla="*/ 1988512 w 2230559"/>
              <a:gd name="connsiteY20" fmla="*/ 424927 h 1957892"/>
              <a:gd name="connsiteX21" fmla="*/ 1999269 w 2230559"/>
              <a:gd name="connsiteY21" fmla="*/ 441064 h 1957892"/>
              <a:gd name="connsiteX22" fmla="*/ 2015406 w 2230559"/>
              <a:gd name="connsiteY22" fmla="*/ 446442 h 1957892"/>
              <a:gd name="connsiteX23" fmla="*/ 2058436 w 2230559"/>
              <a:gd name="connsiteY23" fmla="*/ 478715 h 1957892"/>
              <a:gd name="connsiteX24" fmla="*/ 2096088 w 2230559"/>
              <a:gd name="connsiteY24" fmla="*/ 500231 h 1957892"/>
              <a:gd name="connsiteX25" fmla="*/ 2112225 w 2230559"/>
              <a:gd name="connsiteY25" fmla="*/ 521746 h 1957892"/>
              <a:gd name="connsiteX26" fmla="*/ 2133740 w 2230559"/>
              <a:gd name="connsiteY26" fmla="*/ 532504 h 1957892"/>
              <a:gd name="connsiteX27" fmla="*/ 2171392 w 2230559"/>
              <a:gd name="connsiteY27" fmla="*/ 575534 h 1957892"/>
              <a:gd name="connsiteX28" fmla="*/ 2187528 w 2230559"/>
              <a:gd name="connsiteY28" fmla="*/ 602428 h 1957892"/>
              <a:gd name="connsiteX29" fmla="*/ 2209044 w 2230559"/>
              <a:gd name="connsiteY29" fmla="*/ 634701 h 1957892"/>
              <a:gd name="connsiteX30" fmla="*/ 2214422 w 2230559"/>
              <a:gd name="connsiteY30" fmla="*/ 661595 h 1957892"/>
              <a:gd name="connsiteX31" fmla="*/ 2230559 w 2230559"/>
              <a:gd name="connsiteY31" fmla="*/ 710005 h 1957892"/>
              <a:gd name="connsiteX32" fmla="*/ 2219801 w 2230559"/>
              <a:gd name="connsiteY32" fmla="*/ 978946 h 1957892"/>
              <a:gd name="connsiteX33" fmla="*/ 2187528 w 2230559"/>
              <a:gd name="connsiteY33" fmla="*/ 1156447 h 1957892"/>
              <a:gd name="connsiteX34" fmla="*/ 2160634 w 2230559"/>
              <a:gd name="connsiteY34" fmla="*/ 1237130 h 1957892"/>
              <a:gd name="connsiteX35" fmla="*/ 2144498 w 2230559"/>
              <a:gd name="connsiteY35" fmla="*/ 1285539 h 1957892"/>
              <a:gd name="connsiteX36" fmla="*/ 2128361 w 2230559"/>
              <a:gd name="connsiteY36" fmla="*/ 1355464 h 1957892"/>
              <a:gd name="connsiteX37" fmla="*/ 2122982 w 2230559"/>
              <a:gd name="connsiteY37" fmla="*/ 1376979 h 1957892"/>
              <a:gd name="connsiteX38" fmla="*/ 2074573 w 2230559"/>
              <a:gd name="connsiteY38" fmla="*/ 1479177 h 1957892"/>
              <a:gd name="connsiteX39" fmla="*/ 2047679 w 2230559"/>
              <a:gd name="connsiteY39" fmla="*/ 1559859 h 1957892"/>
              <a:gd name="connsiteX40" fmla="*/ 2042300 w 2230559"/>
              <a:gd name="connsiteY40" fmla="*/ 1575995 h 1957892"/>
              <a:gd name="connsiteX41" fmla="*/ 2031542 w 2230559"/>
              <a:gd name="connsiteY41" fmla="*/ 1597511 h 1957892"/>
              <a:gd name="connsiteX42" fmla="*/ 2026164 w 2230559"/>
              <a:gd name="connsiteY42" fmla="*/ 1613647 h 1957892"/>
              <a:gd name="connsiteX43" fmla="*/ 1988512 w 2230559"/>
              <a:gd name="connsiteY43" fmla="*/ 1683572 h 1957892"/>
              <a:gd name="connsiteX44" fmla="*/ 1983133 w 2230559"/>
              <a:gd name="connsiteY44" fmla="*/ 1699708 h 1957892"/>
              <a:gd name="connsiteX45" fmla="*/ 1950860 w 2230559"/>
              <a:gd name="connsiteY45" fmla="*/ 1742739 h 1957892"/>
              <a:gd name="connsiteX46" fmla="*/ 1945481 w 2230559"/>
              <a:gd name="connsiteY46" fmla="*/ 1758875 h 1957892"/>
              <a:gd name="connsiteX47" fmla="*/ 1864799 w 2230559"/>
              <a:gd name="connsiteY47" fmla="*/ 1844937 h 1957892"/>
              <a:gd name="connsiteX48" fmla="*/ 1816389 w 2230559"/>
              <a:gd name="connsiteY48" fmla="*/ 1893346 h 1957892"/>
              <a:gd name="connsiteX49" fmla="*/ 1805632 w 2230559"/>
              <a:gd name="connsiteY49" fmla="*/ 1909482 h 1957892"/>
              <a:gd name="connsiteX50" fmla="*/ 1762601 w 2230559"/>
              <a:gd name="connsiteY50" fmla="*/ 1925619 h 1957892"/>
              <a:gd name="connsiteX51" fmla="*/ 1741086 w 2230559"/>
              <a:gd name="connsiteY51" fmla="*/ 1936377 h 1957892"/>
              <a:gd name="connsiteX52" fmla="*/ 1708813 w 2230559"/>
              <a:gd name="connsiteY52" fmla="*/ 1941755 h 1957892"/>
              <a:gd name="connsiteX53" fmla="*/ 1628131 w 2230559"/>
              <a:gd name="connsiteY53" fmla="*/ 1957892 h 1957892"/>
              <a:gd name="connsiteX54" fmla="*/ 1305401 w 2230559"/>
              <a:gd name="connsiteY54" fmla="*/ 1947134 h 1957892"/>
              <a:gd name="connsiteX55" fmla="*/ 1246234 w 2230559"/>
              <a:gd name="connsiteY55" fmla="*/ 1936377 h 1957892"/>
              <a:gd name="connsiteX56" fmla="*/ 1203204 w 2230559"/>
              <a:gd name="connsiteY56" fmla="*/ 1930998 h 1957892"/>
              <a:gd name="connsiteX57" fmla="*/ 1133279 w 2230559"/>
              <a:gd name="connsiteY57" fmla="*/ 1914861 h 1957892"/>
              <a:gd name="connsiteX58" fmla="*/ 1036460 w 2230559"/>
              <a:gd name="connsiteY58" fmla="*/ 1898725 h 1957892"/>
              <a:gd name="connsiteX59" fmla="*/ 885853 w 2230559"/>
              <a:gd name="connsiteY59" fmla="*/ 1861073 h 1957892"/>
              <a:gd name="connsiteX60" fmla="*/ 740625 w 2230559"/>
              <a:gd name="connsiteY60" fmla="*/ 1823421 h 1957892"/>
              <a:gd name="connsiteX61" fmla="*/ 692215 w 2230559"/>
              <a:gd name="connsiteY61" fmla="*/ 1807285 h 1957892"/>
              <a:gd name="connsiteX62" fmla="*/ 579260 w 2230559"/>
              <a:gd name="connsiteY62" fmla="*/ 1780391 h 1957892"/>
              <a:gd name="connsiteX63" fmla="*/ 455547 w 2230559"/>
              <a:gd name="connsiteY63" fmla="*/ 1753497 h 1957892"/>
              <a:gd name="connsiteX64" fmla="*/ 391001 w 2230559"/>
              <a:gd name="connsiteY64" fmla="*/ 1737360 h 1957892"/>
              <a:gd name="connsiteX65" fmla="*/ 272667 w 2230559"/>
              <a:gd name="connsiteY65" fmla="*/ 1710466 h 1957892"/>
              <a:gd name="connsiteX66" fmla="*/ 245773 w 2230559"/>
              <a:gd name="connsiteY66" fmla="*/ 1705087 h 1957892"/>
              <a:gd name="connsiteX67" fmla="*/ 213500 w 2230559"/>
              <a:gd name="connsiteY67" fmla="*/ 1694330 h 1957892"/>
              <a:gd name="connsiteX68" fmla="*/ 159712 w 2230559"/>
              <a:gd name="connsiteY68" fmla="*/ 1667435 h 1957892"/>
              <a:gd name="connsiteX69" fmla="*/ 127439 w 2230559"/>
              <a:gd name="connsiteY69" fmla="*/ 1645920 h 1957892"/>
              <a:gd name="connsiteX70" fmla="*/ 111302 w 2230559"/>
              <a:gd name="connsiteY70" fmla="*/ 1602890 h 1957892"/>
              <a:gd name="connsiteX71" fmla="*/ 95166 w 2230559"/>
              <a:gd name="connsiteY71" fmla="*/ 1575995 h 1957892"/>
              <a:gd name="connsiteX72" fmla="*/ 84408 w 2230559"/>
              <a:gd name="connsiteY72" fmla="*/ 1543722 h 1957892"/>
              <a:gd name="connsiteX73" fmla="*/ 41378 w 2230559"/>
              <a:gd name="connsiteY73" fmla="*/ 1446904 h 1957892"/>
              <a:gd name="connsiteX74" fmla="*/ 30620 w 2230559"/>
              <a:gd name="connsiteY74" fmla="*/ 1430767 h 1957892"/>
              <a:gd name="connsiteX75" fmla="*/ 9105 w 2230559"/>
              <a:gd name="connsiteY75" fmla="*/ 1393115 h 1957892"/>
              <a:gd name="connsiteX76" fmla="*/ 9105 w 2230559"/>
              <a:gd name="connsiteY76" fmla="*/ 1134932 h 1957892"/>
              <a:gd name="connsiteX77" fmla="*/ 25241 w 2230559"/>
              <a:gd name="connsiteY77" fmla="*/ 1059628 h 1957892"/>
              <a:gd name="connsiteX78" fmla="*/ 46756 w 2230559"/>
              <a:gd name="connsiteY78" fmla="*/ 978946 h 1957892"/>
              <a:gd name="connsiteX79" fmla="*/ 68272 w 2230559"/>
              <a:gd name="connsiteY79" fmla="*/ 930537 h 1957892"/>
              <a:gd name="connsiteX80" fmla="*/ 122060 w 2230559"/>
              <a:gd name="connsiteY80" fmla="*/ 839097 h 1957892"/>
              <a:gd name="connsiteX81" fmla="*/ 165091 w 2230559"/>
              <a:gd name="connsiteY81" fmla="*/ 774551 h 1957892"/>
              <a:gd name="connsiteX82" fmla="*/ 186606 w 2230559"/>
              <a:gd name="connsiteY82" fmla="*/ 747657 h 1957892"/>
              <a:gd name="connsiteX83" fmla="*/ 229636 w 2230559"/>
              <a:gd name="connsiteY83" fmla="*/ 693868 h 1957892"/>
              <a:gd name="connsiteX84" fmla="*/ 240394 w 2230559"/>
              <a:gd name="connsiteY84" fmla="*/ 677732 h 1957892"/>
              <a:gd name="connsiteX85" fmla="*/ 283425 w 2230559"/>
              <a:gd name="connsiteY85" fmla="*/ 623944 h 1957892"/>
              <a:gd name="connsiteX86" fmla="*/ 326455 w 2230559"/>
              <a:gd name="connsiteY86" fmla="*/ 586292 h 1957892"/>
              <a:gd name="connsiteX87" fmla="*/ 353349 w 2230559"/>
              <a:gd name="connsiteY87" fmla="*/ 559398 h 1957892"/>
              <a:gd name="connsiteX88" fmla="*/ 369486 w 2230559"/>
              <a:gd name="connsiteY88" fmla="*/ 548640 h 1957892"/>
              <a:gd name="connsiteX89" fmla="*/ 477062 w 2230559"/>
              <a:gd name="connsiteY89" fmla="*/ 494852 h 1957892"/>
              <a:gd name="connsiteX90" fmla="*/ 520093 w 2230559"/>
              <a:gd name="connsiteY90" fmla="*/ 478715 h 1957892"/>
              <a:gd name="connsiteX91" fmla="*/ 568502 w 2230559"/>
              <a:gd name="connsiteY91" fmla="*/ 467958 h 1957892"/>
              <a:gd name="connsiteX92" fmla="*/ 611533 w 2230559"/>
              <a:gd name="connsiteY92" fmla="*/ 446442 h 1957892"/>
              <a:gd name="connsiteX93" fmla="*/ 638427 w 2230559"/>
              <a:gd name="connsiteY93" fmla="*/ 441064 h 1957892"/>
              <a:gd name="connsiteX94" fmla="*/ 654564 w 2230559"/>
              <a:gd name="connsiteY94" fmla="*/ 435685 h 1957892"/>
              <a:gd name="connsiteX95" fmla="*/ 724488 w 2230559"/>
              <a:gd name="connsiteY95" fmla="*/ 392654 h 1957892"/>
              <a:gd name="connsiteX96" fmla="*/ 778276 w 2230559"/>
              <a:gd name="connsiteY96" fmla="*/ 365760 h 1957892"/>
              <a:gd name="connsiteX97" fmla="*/ 837444 w 2230559"/>
              <a:gd name="connsiteY97" fmla="*/ 328108 h 1957892"/>
              <a:gd name="connsiteX98" fmla="*/ 885853 w 2230559"/>
              <a:gd name="connsiteY98" fmla="*/ 311972 h 1957892"/>
              <a:gd name="connsiteX99" fmla="*/ 982672 w 2230559"/>
              <a:gd name="connsiteY99" fmla="*/ 274320 h 1957892"/>
              <a:gd name="connsiteX100" fmla="*/ 1009566 w 2230559"/>
              <a:gd name="connsiteY100" fmla="*/ 263562 h 1957892"/>
              <a:gd name="connsiteX101" fmla="*/ 1031081 w 2230559"/>
              <a:gd name="connsiteY101" fmla="*/ 258184 h 1957892"/>
              <a:gd name="connsiteX102" fmla="*/ 1063354 w 2230559"/>
              <a:gd name="connsiteY102" fmla="*/ 247426 h 1957892"/>
              <a:gd name="connsiteX103" fmla="*/ 1122521 w 2230559"/>
              <a:gd name="connsiteY103" fmla="*/ 242047 h 1957892"/>
              <a:gd name="connsiteX104" fmla="*/ 1144036 w 2230559"/>
              <a:gd name="connsiteY104" fmla="*/ 231290 h 1957892"/>
              <a:gd name="connsiteX105" fmla="*/ 1262371 w 2230559"/>
              <a:gd name="connsiteY105" fmla="*/ 199017 h 1957892"/>
              <a:gd name="connsiteX106" fmla="*/ 1278507 w 2230559"/>
              <a:gd name="connsiteY106" fmla="*/ 193638 h 1957892"/>
              <a:gd name="connsiteX107" fmla="*/ 1300022 w 2230559"/>
              <a:gd name="connsiteY107" fmla="*/ 182880 h 1957892"/>
              <a:gd name="connsiteX108" fmla="*/ 1359189 w 2230559"/>
              <a:gd name="connsiteY108" fmla="*/ 161365 h 1957892"/>
              <a:gd name="connsiteX109" fmla="*/ 1375326 w 2230559"/>
              <a:gd name="connsiteY109" fmla="*/ 150607 h 1957892"/>
              <a:gd name="connsiteX110" fmla="*/ 1423735 w 2230559"/>
              <a:gd name="connsiteY110" fmla="*/ 129092 h 1957892"/>
              <a:gd name="connsiteX111" fmla="*/ 1499039 w 2230559"/>
              <a:gd name="connsiteY111" fmla="*/ 80682 h 1957892"/>
              <a:gd name="connsiteX112" fmla="*/ 1531312 w 2230559"/>
              <a:gd name="connsiteY112" fmla="*/ 59167 h 1957892"/>
              <a:gd name="connsiteX113" fmla="*/ 1585100 w 2230559"/>
              <a:gd name="connsiteY113" fmla="*/ 43031 h 1957892"/>
              <a:gd name="connsiteX114" fmla="*/ 1595858 w 2230559"/>
              <a:gd name="connsiteY114" fmla="*/ 26894 h 1957892"/>
              <a:gd name="connsiteX115" fmla="*/ 1617373 w 2230559"/>
              <a:gd name="connsiteY115" fmla="*/ 21515 h 1957892"/>
              <a:gd name="connsiteX116" fmla="*/ 1633509 w 2230559"/>
              <a:gd name="connsiteY116" fmla="*/ 10758 h 1957892"/>
              <a:gd name="connsiteX117" fmla="*/ 1655025 w 2230559"/>
              <a:gd name="connsiteY117" fmla="*/ 5379 h 1957892"/>
              <a:gd name="connsiteX118" fmla="*/ 1665782 w 2230559"/>
              <a:gd name="connsiteY118" fmla="*/ 0 h 1957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2230559" h="1957892">
                <a:moveTo>
                  <a:pt x="579260" y="279699"/>
                </a:moveTo>
                <a:cubicBezTo>
                  <a:pt x="588225" y="277906"/>
                  <a:pt x="597285" y="276537"/>
                  <a:pt x="606154" y="274320"/>
                </a:cubicBezTo>
                <a:cubicBezTo>
                  <a:pt x="611655" y="272945"/>
                  <a:pt x="616747" y="270129"/>
                  <a:pt x="622291" y="268941"/>
                </a:cubicBezTo>
                <a:cubicBezTo>
                  <a:pt x="641892" y="264741"/>
                  <a:pt x="661857" y="262384"/>
                  <a:pt x="681458" y="258184"/>
                </a:cubicBezTo>
                <a:cubicBezTo>
                  <a:pt x="687002" y="256996"/>
                  <a:pt x="692094" y="254180"/>
                  <a:pt x="697594" y="252805"/>
                </a:cubicBezTo>
                <a:cubicBezTo>
                  <a:pt x="720801" y="247003"/>
                  <a:pt x="744211" y="242047"/>
                  <a:pt x="767519" y="236668"/>
                </a:cubicBezTo>
                <a:cubicBezTo>
                  <a:pt x="846004" y="197427"/>
                  <a:pt x="791793" y="221664"/>
                  <a:pt x="982672" y="199017"/>
                </a:cubicBezTo>
                <a:cubicBezTo>
                  <a:pt x="1106848" y="184284"/>
                  <a:pt x="1170260" y="186533"/>
                  <a:pt x="1305401" y="182880"/>
                </a:cubicBezTo>
                <a:cubicBezTo>
                  <a:pt x="1362775" y="186466"/>
                  <a:pt x="1420236" y="188864"/>
                  <a:pt x="1477524" y="193638"/>
                </a:cubicBezTo>
                <a:cubicBezTo>
                  <a:pt x="1484891" y="194252"/>
                  <a:pt x="1491759" y="197732"/>
                  <a:pt x="1499039" y="199017"/>
                </a:cubicBezTo>
                <a:cubicBezTo>
                  <a:pt x="1522263" y="203115"/>
                  <a:pt x="1545740" y="205676"/>
                  <a:pt x="1568964" y="209774"/>
                </a:cubicBezTo>
                <a:cubicBezTo>
                  <a:pt x="1576244" y="211059"/>
                  <a:pt x="1583206" y="213831"/>
                  <a:pt x="1590479" y="215153"/>
                </a:cubicBezTo>
                <a:cubicBezTo>
                  <a:pt x="1602953" y="217421"/>
                  <a:pt x="1615580" y="218739"/>
                  <a:pt x="1628131" y="220532"/>
                </a:cubicBezTo>
                <a:cubicBezTo>
                  <a:pt x="1679695" y="254910"/>
                  <a:pt x="1591120" y="197622"/>
                  <a:pt x="1730328" y="263562"/>
                </a:cubicBezTo>
                <a:cubicBezTo>
                  <a:pt x="1737203" y="266818"/>
                  <a:pt x="1740460" y="275029"/>
                  <a:pt x="1746465" y="279699"/>
                </a:cubicBezTo>
                <a:cubicBezTo>
                  <a:pt x="1756671" y="287637"/>
                  <a:pt x="1778738" y="301214"/>
                  <a:pt x="1778738" y="301214"/>
                </a:cubicBezTo>
                <a:cubicBezTo>
                  <a:pt x="1811679" y="350630"/>
                  <a:pt x="1766664" y="290257"/>
                  <a:pt x="1805632" y="322730"/>
                </a:cubicBezTo>
                <a:cubicBezTo>
                  <a:pt x="1843837" y="354568"/>
                  <a:pt x="1798529" y="338435"/>
                  <a:pt x="1843284" y="349624"/>
                </a:cubicBezTo>
                <a:cubicBezTo>
                  <a:pt x="1863023" y="379234"/>
                  <a:pt x="1842622" y="355233"/>
                  <a:pt x="1880935" y="376518"/>
                </a:cubicBezTo>
                <a:cubicBezTo>
                  <a:pt x="1926294" y="401717"/>
                  <a:pt x="1875216" y="388115"/>
                  <a:pt x="1934724" y="398033"/>
                </a:cubicBezTo>
                <a:cubicBezTo>
                  <a:pt x="1975999" y="439310"/>
                  <a:pt x="1916246" y="384779"/>
                  <a:pt x="1988512" y="424927"/>
                </a:cubicBezTo>
                <a:cubicBezTo>
                  <a:pt x="1994163" y="428066"/>
                  <a:pt x="1994221" y="437026"/>
                  <a:pt x="1999269" y="441064"/>
                </a:cubicBezTo>
                <a:cubicBezTo>
                  <a:pt x="2003696" y="444606"/>
                  <a:pt x="2010027" y="444649"/>
                  <a:pt x="2015406" y="446442"/>
                </a:cubicBezTo>
                <a:cubicBezTo>
                  <a:pt x="2055487" y="486525"/>
                  <a:pt x="2017654" y="453227"/>
                  <a:pt x="2058436" y="478715"/>
                </a:cubicBezTo>
                <a:cubicBezTo>
                  <a:pt x="2095655" y="501976"/>
                  <a:pt x="2064385" y="489663"/>
                  <a:pt x="2096088" y="500231"/>
                </a:cubicBezTo>
                <a:cubicBezTo>
                  <a:pt x="2101467" y="507403"/>
                  <a:pt x="2105418" y="515912"/>
                  <a:pt x="2112225" y="521746"/>
                </a:cubicBezTo>
                <a:cubicBezTo>
                  <a:pt x="2118313" y="526964"/>
                  <a:pt x="2128070" y="526834"/>
                  <a:pt x="2133740" y="532504"/>
                </a:cubicBezTo>
                <a:cubicBezTo>
                  <a:pt x="2209802" y="608568"/>
                  <a:pt x="2094080" y="517554"/>
                  <a:pt x="2171392" y="575534"/>
                </a:cubicBezTo>
                <a:cubicBezTo>
                  <a:pt x="2176771" y="584499"/>
                  <a:pt x="2181915" y="593608"/>
                  <a:pt x="2187528" y="602428"/>
                </a:cubicBezTo>
                <a:cubicBezTo>
                  <a:pt x="2194469" y="613336"/>
                  <a:pt x="2203694" y="622931"/>
                  <a:pt x="2209044" y="634701"/>
                </a:cubicBezTo>
                <a:cubicBezTo>
                  <a:pt x="2212827" y="643024"/>
                  <a:pt x="2211911" y="652805"/>
                  <a:pt x="2214422" y="661595"/>
                </a:cubicBezTo>
                <a:cubicBezTo>
                  <a:pt x="2219095" y="677950"/>
                  <a:pt x="2225180" y="693868"/>
                  <a:pt x="2230559" y="710005"/>
                </a:cubicBezTo>
                <a:cubicBezTo>
                  <a:pt x="2226973" y="799652"/>
                  <a:pt x="2228409" y="889641"/>
                  <a:pt x="2219801" y="978946"/>
                </a:cubicBezTo>
                <a:cubicBezTo>
                  <a:pt x="2214031" y="1038806"/>
                  <a:pt x="2206545" y="1099396"/>
                  <a:pt x="2187528" y="1156447"/>
                </a:cubicBezTo>
                <a:lnTo>
                  <a:pt x="2160634" y="1237130"/>
                </a:lnTo>
                <a:cubicBezTo>
                  <a:pt x="2155255" y="1253266"/>
                  <a:pt x="2148624" y="1269038"/>
                  <a:pt x="2144498" y="1285539"/>
                </a:cubicBezTo>
                <a:cubicBezTo>
                  <a:pt x="2132346" y="1334147"/>
                  <a:pt x="2146904" y="1275115"/>
                  <a:pt x="2128361" y="1355464"/>
                </a:cubicBezTo>
                <a:cubicBezTo>
                  <a:pt x="2126699" y="1362667"/>
                  <a:pt x="2126288" y="1370367"/>
                  <a:pt x="2122982" y="1376979"/>
                </a:cubicBezTo>
                <a:cubicBezTo>
                  <a:pt x="2083330" y="1456283"/>
                  <a:pt x="2114384" y="1346478"/>
                  <a:pt x="2074573" y="1479177"/>
                </a:cubicBezTo>
                <a:cubicBezTo>
                  <a:pt x="2047081" y="1570812"/>
                  <a:pt x="2069813" y="1500833"/>
                  <a:pt x="2047679" y="1559859"/>
                </a:cubicBezTo>
                <a:cubicBezTo>
                  <a:pt x="2045688" y="1565168"/>
                  <a:pt x="2044533" y="1570784"/>
                  <a:pt x="2042300" y="1575995"/>
                </a:cubicBezTo>
                <a:cubicBezTo>
                  <a:pt x="2039141" y="1583365"/>
                  <a:pt x="2034701" y="1590141"/>
                  <a:pt x="2031542" y="1597511"/>
                </a:cubicBezTo>
                <a:cubicBezTo>
                  <a:pt x="2029309" y="1602722"/>
                  <a:pt x="2028699" y="1608576"/>
                  <a:pt x="2026164" y="1613647"/>
                </a:cubicBezTo>
                <a:cubicBezTo>
                  <a:pt x="2014325" y="1637325"/>
                  <a:pt x="2000351" y="1659894"/>
                  <a:pt x="1988512" y="1683572"/>
                </a:cubicBezTo>
                <a:cubicBezTo>
                  <a:pt x="1985976" y="1688643"/>
                  <a:pt x="1985669" y="1694637"/>
                  <a:pt x="1983133" y="1699708"/>
                </a:cubicBezTo>
                <a:cubicBezTo>
                  <a:pt x="1977424" y="1711126"/>
                  <a:pt x="1956139" y="1736141"/>
                  <a:pt x="1950860" y="1742739"/>
                </a:cubicBezTo>
                <a:cubicBezTo>
                  <a:pt x="1949067" y="1748118"/>
                  <a:pt x="1948486" y="1754067"/>
                  <a:pt x="1945481" y="1758875"/>
                </a:cubicBezTo>
                <a:cubicBezTo>
                  <a:pt x="1926761" y="1788827"/>
                  <a:pt x="1882964" y="1823139"/>
                  <a:pt x="1864799" y="1844937"/>
                </a:cubicBezTo>
                <a:cubicBezTo>
                  <a:pt x="1832166" y="1884097"/>
                  <a:pt x="1849108" y="1868808"/>
                  <a:pt x="1816389" y="1893346"/>
                </a:cubicBezTo>
                <a:cubicBezTo>
                  <a:pt x="1812803" y="1898725"/>
                  <a:pt x="1810598" y="1905344"/>
                  <a:pt x="1805632" y="1909482"/>
                </a:cubicBezTo>
                <a:cubicBezTo>
                  <a:pt x="1789295" y="1923096"/>
                  <a:pt x="1781025" y="1918710"/>
                  <a:pt x="1762601" y="1925619"/>
                </a:cubicBezTo>
                <a:cubicBezTo>
                  <a:pt x="1755093" y="1928435"/>
                  <a:pt x="1748766" y="1934073"/>
                  <a:pt x="1741086" y="1936377"/>
                </a:cubicBezTo>
                <a:cubicBezTo>
                  <a:pt x="1730640" y="1939511"/>
                  <a:pt x="1719440" y="1939303"/>
                  <a:pt x="1708813" y="1941755"/>
                </a:cubicBezTo>
                <a:cubicBezTo>
                  <a:pt x="1630472" y="1959833"/>
                  <a:pt x="1713781" y="1947185"/>
                  <a:pt x="1628131" y="1957892"/>
                </a:cubicBezTo>
                <a:cubicBezTo>
                  <a:pt x="1520554" y="1954306"/>
                  <a:pt x="1412867" y="1953188"/>
                  <a:pt x="1305401" y="1947134"/>
                </a:cubicBezTo>
                <a:cubicBezTo>
                  <a:pt x="1285387" y="1946006"/>
                  <a:pt x="1266034" y="1939503"/>
                  <a:pt x="1246234" y="1936377"/>
                </a:cubicBezTo>
                <a:cubicBezTo>
                  <a:pt x="1231956" y="1934123"/>
                  <a:pt x="1217547" y="1932791"/>
                  <a:pt x="1203204" y="1930998"/>
                </a:cubicBezTo>
                <a:cubicBezTo>
                  <a:pt x="1164236" y="1911514"/>
                  <a:pt x="1195591" y="1924092"/>
                  <a:pt x="1133279" y="1914861"/>
                </a:cubicBezTo>
                <a:cubicBezTo>
                  <a:pt x="1100914" y="1910066"/>
                  <a:pt x="1068733" y="1904104"/>
                  <a:pt x="1036460" y="1898725"/>
                </a:cubicBezTo>
                <a:cubicBezTo>
                  <a:pt x="957063" y="1853356"/>
                  <a:pt x="1036068" y="1892368"/>
                  <a:pt x="885853" y="1861073"/>
                </a:cubicBezTo>
                <a:cubicBezTo>
                  <a:pt x="836894" y="1850873"/>
                  <a:pt x="788810" y="1836806"/>
                  <a:pt x="740625" y="1823421"/>
                </a:cubicBezTo>
                <a:cubicBezTo>
                  <a:pt x="724236" y="1818869"/>
                  <a:pt x="708650" y="1811668"/>
                  <a:pt x="692215" y="1807285"/>
                </a:cubicBezTo>
                <a:cubicBezTo>
                  <a:pt x="654818" y="1797313"/>
                  <a:pt x="579260" y="1780391"/>
                  <a:pt x="579260" y="1780391"/>
                </a:cubicBezTo>
                <a:cubicBezTo>
                  <a:pt x="498799" y="1740159"/>
                  <a:pt x="574621" y="1771137"/>
                  <a:pt x="455547" y="1753497"/>
                </a:cubicBezTo>
                <a:cubicBezTo>
                  <a:pt x="433609" y="1750247"/>
                  <a:pt x="412589" y="1742440"/>
                  <a:pt x="391001" y="1737360"/>
                </a:cubicBezTo>
                <a:cubicBezTo>
                  <a:pt x="351626" y="1728095"/>
                  <a:pt x="312332" y="1718399"/>
                  <a:pt x="272667" y="1710466"/>
                </a:cubicBezTo>
                <a:cubicBezTo>
                  <a:pt x="263702" y="1708673"/>
                  <a:pt x="254593" y="1707492"/>
                  <a:pt x="245773" y="1705087"/>
                </a:cubicBezTo>
                <a:cubicBezTo>
                  <a:pt x="234833" y="1702103"/>
                  <a:pt x="224157" y="1698205"/>
                  <a:pt x="213500" y="1694330"/>
                </a:cubicBezTo>
                <a:cubicBezTo>
                  <a:pt x="192955" y="1686859"/>
                  <a:pt x="177500" y="1680776"/>
                  <a:pt x="159712" y="1667435"/>
                </a:cubicBezTo>
                <a:cubicBezTo>
                  <a:pt x="127480" y="1643261"/>
                  <a:pt x="159799" y="1656707"/>
                  <a:pt x="127439" y="1645920"/>
                </a:cubicBezTo>
                <a:cubicBezTo>
                  <a:pt x="99863" y="1604558"/>
                  <a:pt x="134562" y="1661040"/>
                  <a:pt x="111302" y="1602890"/>
                </a:cubicBezTo>
                <a:cubicBezTo>
                  <a:pt x="107419" y="1593183"/>
                  <a:pt x="99492" y="1585513"/>
                  <a:pt x="95166" y="1575995"/>
                </a:cubicBezTo>
                <a:cubicBezTo>
                  <a:pt x="90474" y="1565672"/>
                  <a:pt x="88619" y="1554251"/>
                  <a:pt x="84408" y="1543722"/>
                </a:cubicBezTo>
                <a:cubicBezTo>
                  <a:pt x="68669" y="1504373"/>
                  <a:pt x="65595" y="1495337"/>
                  <a:pt x="41378" y="1446904"/>
                </a:cubicBezTo>
                <a:cubicBezTo>
                  <a:pt x="38487" y="1441122"/>
                  <a:pt x="33511" y="1436549"/>
                  <a:pt x="30620" y="1430767"/>
                </a:cubicBezTo>
                <a:cubicBezTo>
                  <a:pt x="10084" y="1389696"/>
                  <a:pt x="48127" y="1445147"/>
                  <a:pt x="9105" y="1393115"/>
                </a:cubicBezTo>
                <a:cubicBezTo>
                  <a:pt x="-6183" y="1286103"/>
                  <a:pt x="573" y="1348231"/>
                  <a:pt x="9105" y="1134932"/>
                </a:cubicBezTo>
                <a:cubicBezTo>
                  <a:pt x="10967" y="1088385"/>
                  <a:pt x="11180" y="1094782"/>
                  <a:pt x="25241" y="1059628"/>
                </a:cubicBezTo>
                <a:cubicBezTo>
                  <a:pt x="35738" y="965156"/>
                  <a:pt x="20552" y="1051009"/>
                  <a:pt x="46756" y="978946"/>
                </a:cubicBezTo>
                <a:cubicBezTo>
                  <a:pt x="65227" y="928151"/>
                  <a:pt x="35536" y="974183"/>
                  <a:pt x="68272" y="930537"/>
                </a:cubicBezTo>
                <a:cubicBezTo>
                  <a:pt x="88666" y="869351"/>
                  <a:pt x="68218" y="919859"/>
                  <a:pt x="122060" y="839097"/>
                </a:cubicBezTo>
                <a:lnTo>
                  <a:pt x="165091" y="774551"/>
                </a:lnTo>
                <a:cubicBezTo>
                  <a:pt x="176577" y="740086"/>
                  <a:pt x="161118" y="775463"/>
                  <a:pt x="186606" y="747657"/>
                </a:cubicBezTo>
                <a:cubicBezTo>
                  <a:pt x="202121" y="730731"/>
                  <a:pt x="215637" y="712067"/>
                  <a:pt x="229636" y="693868"/>
                </a:cubicBezTo>
                <a:cubicBezTo>
                  <a:pt x="233577" y="688744"/>
                  <a:pt x="236452" y="682856"/>
                  <a:pt x="240394" y="677732"/>
                </a:cubicBezTo>
                <a:cubicBezTo>
                  <a:pt x="254394" y="659533"/>
                  <a:pt x="268594" y="641472"/>
                  <a:pt x="283425" y="623944"/>
                </a:cubicBezTo>
                <a:cubicBezTo>
                  <a:pt x="299756" y="604643"/>
                  <a:pt x="305578" y="605082"/>
                  <a:pt x="326455" y="586292"/>
                </a:cubicBezTo>
                <a:cubicBezTo>
                  <a:pt x="335878" y="577811"/>
                  <a:pt x="343808" y="567746"/>
                  <a:pt x="353349" y="559398"/>
                </a:cubicBezTo>
                <a:cubicBezTo>
                  <a:pt x="358214" y="555141"/>
                  <a:pt x="363754" y="551630"/>
                  <a:pt x="369486" y="548640"/>
                </a:cubicBezTo>
                <a:cubicBezTo>
                  <a:pt x="405030" y="530095"/>
                  <a:pt x="440919" y="512201"/>
                  <a:pt x="477062" y="494852"/>
                </a:cubicBezTo>
                <a:cubicBezTo>
                  <a:pt x="482428" y="492276"/>
                  <a:pt x="510530" y="481106"/>
                  <a:pt x="520093" y="478715"/>
                </a:cubicBezTo>
                <a:cubicBezTo>
                  <a:pt x="564469" y="467622"/>
                  <a:pt x="529843" y="479004"/>
                  <a:pt x="568502" y="467958"/>
                </a:cubicBezTo>
                <a:cubicBezTo>
                  <a:pt x="613848" y="455002"/>
                  <a:pt x="544208" y="473372"/>
                  <a:pt x="611533" y="446442"/>
                </a:cubicBezTo>
                <a:cubicBezTo>
                  <a:pt x="620021" y="443047"/>
                  <a:pt x="629558" y="443281"/>
                  <a:pt x="638427" y="441064"/>
                </a:cubicBezTo>
                <a:cubicBezTo>
                  <a:pt x="643928" y="439689"/>
                  <a:pt x="649185" y="437478"/>
                  <a:pt x="654564" y="435685"/>
                </a:cubicBezTo>
                <a:cubicBezTo>
                  <a:pt x="677093" y="420665"/>
                  <a:pt x="700748" y="404524"/>
                  <a:pt x="724488" y="392654"/>
                </a:cubicBezTo>
                <a:cubicBezTo>
                  <a:pt x="742417" y="383689"/>
                  <a:pt x="760872" y="375705"/>
                  <a:pt x="778276" y="365760"/>
                </a:cubicBezTo>
                <a:cubicBezTo>
                  <a:pt x="798573" y="354162"/>
                  <a:pt x="816535" y="338563"/>
                  <a:pt x="837444" y="328108"/>
                </a:cubicBezTo>
                <a:cubicBezTo>
                  <a:pt x="852657" y="320501"/>
                  <a:pt x="869903" y="317880"/>
                  <a:pt x="885853" y="311972"/>
                </a:cubicBezTo>
                <a:cubicBezTo>
                  <a:pt x="918325" y="299945"/>
                  <a:pt x="950425" y="286938"/>
                  <a:pt x="982672" y="274320"/>
                </a:cubicBezTo>
                <a:cubicBezTo>
                  <a:pt x="991663" y="270802"/>
                  <a:pt x="1000199" y="265903"/>
                  <a:pt x="1009566" y="263562"/>
                </a:cubicBezTo>
                <a:cubicBezTo>
                  <a:pt x="1016738" y="261769"/>
                  <a:pt x="1024000" y="260308"/>
                  <a:pt x="1031081" y="258184"/>
                </a:cubicBezTo>
                <a:cubicBezTo>
                  <a:pt x="1041942" y="254926"/>
                  <a:pt x="1052187" y="249397"/>
                  <a:pt x="1063354" y="247426"/>
                </a:cubicBezTo>
                <a:cubicBezTo>
                  <a:pt x="1082856" y="243984"/>
                  <a:pt x="1102799" y="243840"/>
                  <a:pt x="1122521" y="242047"/>
                </a:cubicBezTo>
                <a:cubicBezTo>
                  <a:pt x="1129693" y="238461"/>
                  <a:pt x="1136372" y="233648"/>
                  <a:pt x="1144036" y="231290"/>
                </a:cubicBezTo>
                <a:cubicBezTo>
                  <a:pt x="1183114" y="219266"/>
                  <a:pt x="1223000" y="210041"/>
                  <a:pt x="1262371" y="199017"/>
                </a:cubicBezTo>
                <a:cubicBezTo>
                  <a:pt x="1267831" y="197488"/>
                  <a:pt x="1273296" y="195871"/>
                  <a:pt x="1278507" y="193638"/>
                </a:cubicBezTo>
                <a:cubicBezTo>
                  <a:pt x="1285877" y="190479"/>
                  <a:pt x="1292577" y="185858"/>
                  <a:pt x="1300022" y="182880"/>
                </a:cubicBezTo>
                <a:cubicBezTo>
                  <a:pt x="1319507" y="175086"/>
                  <a:pt x="1339900" y="169632"/>
                  <a:pt x="1359189" y="161365"/>
                </a:cubicBezTo>
                <a:cubicBezTo>
                  <a:pt x="1365131" y="158818"/>
                  <a:pt x="1369675" y="153747"/>
                  <a:pt x="1375326" y="150607"/>
                </a:cubicBezTo>
                <a:cubicBezTo>
                  <a:pt x="1403332" y="135048"/>
                  <a:pt x="1400591" y="136807"/>
                  <a:pt x="1423735" y="129092"/>
                </a:cubicBezTo>
                <a:cubicBezTo>
                  <a:pt x="1493813" y="69026"/>
                  <a:pt x="1427972" y="118949"/>
                  <a:pt x="1499039" y="80682"/>
                </a:cubicBezTo>
                <a:cubicBezTo>
                  <a:pt x="1510423" y="74552"/>
                  <a:pt x="1519748" y="64949"/>
                  <a:pt x="1531312" y="59167"/>
                </a:cubicBezTo>
                <a:cubicBezTo>
                  <a:pt x="1544404" y="52621"/>
                  <a:pt x="1569661" y="46891"/>
                  <a:pt x="1585100" y="43031"/>
                </a:cubicBezTo>
                <a:cubicBezTo>
                  <a:pt x="1588686" y="37652"/>
                  <a:pt x="1590479" y="30480"/>
                  <a:pt x="1595858" y="26894"/>
                </a:cubicBezTo>
                <a:cubicBezTo>
                  <a:pt x="1602009" y="22793"/>
                  <a:pt x="1610578" y="24427"/>
                  <a:pt x="1617373" y="21515"/>
                </a:cubicBezTo>
                <a:cubicBezTo>
                  <a:pt x="1623315" y="18969"/>
                  <a:pt x="1627567" y="13304"/>
                  <a:pt x="1633509" y="10758"/>
                </a:cubicBezTo>
                <a:cubicBezTo>
                  <a:pt x="1640304" y="7846"/>
                  <a:pt x="1648012" y="7717"/>
                  <a:pt x="1655025" y="5379"/>
                </a:cubicBezTo>
                <a:cubicBezTo>
                  <a:pt x="1658828" y="4111"/>
                  <a:pt x="1662196" y="1793"/>
                  <a:pt x="1665782" y="0"/>
                </a:cubicBezTo>
              </a:path>
            </a:pathLst>
          </a:cu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9614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5072F81-24A9-4F6D-BF37-7C10CFB37DF9}"/>
              </a:ext>
            </a:extLst>
          </p:cNvPr>
          <p:cNvSpPr>
            <a:spLocks noGrp="1"/>
          </p:cNvSpPr>
          <p:nvPr>
            <p:ph type="pic" idx="13"/>
          </p:nvPr>
        </p:nvSpPr>
        <p:spPr/>
      </p:sp>
      <p:sp>
        <p:nvSpPr>
          <p:cNvPr id="4" name="Title 3">
            <a:extLst>
              <a:ext uri="{FF2B5EF4-FFF2-40B4-BE49-F238E27FC236}">
                <a16:creationId xmlns:a16="http://schemas.microsoft.com/office/drawing/2014/main" id="{862814D6-AF7A-474C-9664-2A45FBD54C7D}"/>
              </a:ext>
            </a:extLst>
          </p:cNvPr>
          <p:cNvSpPr>
            <a:spLocks noGrp="1"/>
          </p:cNvSpPr>
          <p:nvPr>
            <p:ph type="title"/>
          </p:nvPr>
        </p:nvSpPr>
        <p:spPr>
          <a:xfrm>
            <a:off x="3352799" y="2027981"/>
            <a:ext cx="7458741" cy="2163019"/>
          </a:xfrm>
        </p:spPr>
        <p:txBody>
          <a:bodyPr>
            <a:normAutofit fontScale="90000"/>
          </a:bodyPr>
          <a:lstStyle/>
          <a:p>
            <a:r>
              <a:rPr lang="en-US" dirty="0"/>
              <a:t>“In a chaotic context, searching for right answers would be pointless: the relationships between cause and effect are impossible to determine because they shift constantly and no manageable patterns exist — only turbulence. This is the realm of </a:t>
            </a:r>
            <a:r>
              <a:rPr lang="en-US" dirty="0" err="1"/>
              <a:t>unknowables</a:t>
            </a:r>
            <a:r>
              <a:rPr lang="en-US" dirty="0"/>
              <a:t>.”</a:t>
            </a:r>
          </a:p>
        </p:txBody>
      </p:sp>
      <p:sp>
        <p:nvSpPr>
          <p:cNvPr id="7" name="Text Placeholder 6">
            <a:extLst>
              <a:ext uri="{FF2B5EF4-FFF2-40B4-BE49-F238E27FC236}">
                <a16:creationId xmlns:a16="http://schemas.microsoft.com/office/drawing/2014/main" id="{1139A4F8-5EDD-455B-95BE-855D8F45B0AD}"/>
              </a:ext>
            </a:extLst>
          </p:cNvPr>
          <p:cNvSpPr>
            <a:spLocks noGrp="1"/>
          </p:cNvSpPr>
          <p:nvPr>
            <p:ph type="body" idx="1"/>
          </p:nvPr>
        </p:nvSpPr>
        <p:spPr/>
        <p:txBody>
          <a:bodyPr/>
          <a:lstStyle/>
          <a:p>
            <a:r>
              <a:rPr lang="en-US"/>
              <a:t>Dave Snowden</a:t>
            </a:r>
            <a:endParaRPr lang="en-US" dirty="0"/>
          </a:p>
        </p:txBody>
      </p:sp>
      <p:pic>
        <p:nvPicPr>
          <p:cNvPr id="10" name="Picture Placeholder 9">
            <a:extLst>
              <a:ext uri="{FF2B5EF4-FFF2-40B4-BE49-F238E27FC236}">
                <a16:creationId xmlns:a16="http://schemas.microsoft.com/office/drawing/2014/main" id="{48BEFB6D-8FE3-468B-A9A0-8AEDD5E1175C}"/>
              </a:ext>
            </a:extLst>
          </p:cNvPr>
          <p:cNvPicPr>
            <a:picLocks noGrp="1" noChangeAspect="1"/>
          </p:cNvPicPr>
          <p:nvPr>
            <p:ph type="pic" sz="quarter" idx="10"/>
          </p:nvPr>
        </p:nvPicPr>
        <p:blipFill>
          <a:blip r:embed="rId2"/>
          <a:srcRect t="206" b="206"/>
          <a:stretch>
            <a:fillRect/>
          </a:stretch>
        </p:blipFill>
        <p:spPr/>
      </p:pic>
      <p:sp>
        <p:nvSpPr>
          <p:cNvPr id="9" name="Text Placeholder 8">
            <a:extLst>
              <a:ext uri="{FF2B5EF4-FFF2-40B4-BE49-F238E27FC236}">
                <a16:creationId xmlns:a16="http://schemas.microsoft.com/office/drawing/2014/main" id="{B1153882-3224-4E67-B2FB-76C1DF6FCD40}"/>
              </a:ext>
            </a:extLst>
          </p:cNvPr>
          <p:cNvSpPr>
            <a:spLocks noGrp="1"/>
          </p:cNvSpPr>
          <p:nvPr>
            <p:ph type="body" idx="12"/>
          </p:nvPr>
        </p:nvSpPr>
        <p:spPr>
          <a:xfrm>
            <a:off x="3361659" y="1371600"/>
            <a:ext cx="7458741" cy="961181"/>
          </a:xfrm>
        </p:spPr>
        <p:txBody>
          <a:bodyPr/>
          <a:lstStyle/>
          <a:p>
            <a:r>
              <a:rPr lang="en-US" dirty="0"/>
              <a:t>Chaotic contexts</a:t>
            </a:r>
          </a:p>
        </p:txBody>
      </p:sp>
      <p:sp>
        <p:nvSpPr>
          <p:cNvPr id="16" name="Footer Placeholder 15">
            <a:extLst>
              <a:ext uri="{FF2B5EF4-FFF2-40B4-BE49-F238E27FC236}">
                <a16:creationId xmlns:a16="http://schemas.microsoft.com/office/drawing/2014/main" id="{162FA6EA-FEE4-4179-87F4-166DB2E622AE}"/>
              </a:ext>
            </a:extLst>
          </p:cNvPr>
          <p:cNvSpPr>
            <a:spLocks noGrp="1"/>
          </p:cNvSpPr>
          <p:nvPr>
            <p:ph type="ftr" sz="quarter" idx="11"/>
          </p:nvPr>
        </p:nvSpPr>
        <p:spPr/>
        <p:txBody>
          <a:bodyPr/>
          <a:lstStyle/>
          <a:p>
            <a:r>
              <a:rPr lang="en-US"/>
              <a:t>@aahoogendoorn | The Zen of Programming | GOTO 2022</a:t>
            </a:r>
            <a:endParaRPr lang="en-US" dirty="0"/>
          </a:p>
        </p:txBody>
      </p:sp>
      <p:sp>
        <p:nvSpPr>
          <p:cNvPr id="15" name="Title 3">
            <a:extLst>
              <a:ext uri="{FF2B5EF4-FFF2-40B4-BE49-F238E27FC236}">
                <a16:creationId xmlns:a16="http://schemas.microsoft.com/office/drawing/2014/main" id="{B086A40C-F17B-4C8E-8B3D-09A49DDA0BC1}"/>
              </a:ext>
            </a:extLst>
          </p:cNvPr>
          <p:cNvSpPr txBox="1">
            <a:spLocks/>
          </p:cNvSpPr>
          <p:nvPr/>
        </p:nvSpPr>
        <p:spPr>
          <a:xfrm>
            <a:off x="3361659" y="4296620"/>
            <a:ext cx="7230141" cy="656380"/>
          </a:xfrm>
          <a:prstGeom prst="rect">
            <a:avLst/>
          </a:prstGeom>
        </p:spPr>
        <p:txBody>
          <a:bodyPr vert="horz" lIns="91440" tIns="45720" rIns="91440" bIns="45720" rtlCol="0" anchor="t" anchorCtr="0">
            <a:normAutofit fontScale="90000" lnSpcReduction="20000"/>
          </a:bodyPr>
          <a:lstStyle>
            <a:lvl1pPr algn="l" defTabSz="914400" rtl="0" eaLnBrk="1" latinLnBrk="0" hangingPunct="1">
              <a:lnSpc>
                <a:spcPct val="90000"/>
              </a:lnSpc>
              <a:spcBef>
                <a:spcPct val="0"/>
              </a:spcBef>
              <a:buNone/>
              <a:defRPr sz="2800" b="1" kern="1200">
                <a:solidFill>
                  <a:schemeClr val="bg1"/>
                </a:solidFill>
                <a:latin typeface="+mn-lt"/>
                <a:ea typeface="+mj-ea"/>
                <a:cs typeface="+mj-cs"/>
              </a:defRPr>
            </a:lvl1pPr>
          </a:lstStyle>
          <a:p>
            <a:r>
              <a:rPr lang="en-US" b="0" dirty="0">
                <a:solidFill>
                  <a:srgbClr val="92D050"/>
                </a:solidFill>
              </a:rPr>
              <a:t>“The chaotic domain is nearly always the best place for leaders to impel innovation.”</a:t>
            </a:r>
          </a:p>
        </p:txBody>
      </p:sp>
    </p:spTree>
    <p:extLst>
      <p:ext uri="{BB962C8B-B14F-4D97-AF65-F5344CB8AC3E}">
        <p14:creationId xmlns:p14="http://schemas.microsoft.com/office/powerpoint/2010/main" val="2939841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53F2B14-D729-450A-AAE7-1D5C99ED6626}"/>
              </a:ext>
            </a:extLst>
          </p:cNvPr>
          <p:cNvSpPr>
            <a:spLocks noGrp="1"/>
          </p:cNvSpPr>
          <p:nvPr>
            <p:ph type="pic" idx="10"/>
          </p:nvPr>
        </p:nvSpPr>
        <p:spPr/>
      </p:sp>
      <p:sp>
        <p:nvSpPr>
          <p:cNvPr id="3" name="Footer Placeholder 2">
            <a:extLst>
              <a:ext uri="{FF2B5EF4-FFF2-40B4-BE49-F238E27FC236}">
                <a16:creationId xmlns:a16="http://schemas.microsoft.com/office/drawing/2014/main" id="{144F23DC-DF11-40B8-901E-5D3B04D0772E}"/>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82D64DE0-0DF3-459B-AA95-9BFD3027666A}"/>
              </a:ext>
            </a:extLst>
          </p:cNvPr>
          <p:cNvSpPr>
            <a:spLocks noGrp="1"/>
          </p:cNvSpPr>
          <p:nvPr>
            <p:ph type="title"/>
          </p:nvPr>
        </p:nvSpPr>
        <p:spPr/>
        <p:txBody>
          <a:bodyPr/>
          <a:lstStyle/>
          <a:p>
            <a:r>
              <a:rPr lang="en-US" dirty="0"/>
              <a:t>Continuous experimentation</a:t>
            </a:r>
            <a:endParaRPr lang="en-NL" dirty="0"/>
          </a:p>
        </p:txBody>
      </p:sp>
      <p:pic>
        <p:nvPicPr>
          <p:cNvPr id="6" name="Picture 5">
            <a:extLst>
              <a:ext uri="{FF2B5EF4-FFF2-40B4-BE49-F238E27FC236}">
                <a16:creationId xmlns:a16="http://schemas.microsoft.com/office/drawing/2014/main" id="{77B43AC3-B83A-4D14-B085-3667008E480A}"/>
              </a:ext>
            </a:extLst>
          </p:cNvPr>
          <p:cNvPicPr>
            <a:picLocks noChangeAspect="1"/>
          </p:cNvPicPr>
          <p:nvPr/>
        </p:nvPicPr>
        <p:blipFill>
          <a:blip r:embed="rId2"/>
          <a:stretch>
            <a:fillRect/>
          </a:stretch>
        </p:blipFill>
        <p:spPr>
          <a:xfrm>
            <a:off x="1514640" y="1905000"/>
            <a:ext cx="9162719" cy="31242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57049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B2124A41-01DE-44EC-9898-F64CF7550138}"/>
              </a:ext>
            </a:extLst>
          </p:cNvPr>
          <p:cNvPicPr>
            <a:picLocks noGrp="1" noChangeAspect="1"/>
          </p:cNvPicPr>
          <p:nvPr>
            <p:ph type="pic" idx="10"/>
          </p:nvPr>
        </p:nvPicPr>
        <p:blipFill>
          <a:blip r:embed="rId2" cstate="print">
            <a:extLst>
              <a:ext uri="{28A0092B-C50C-407E-A947-70E740481C1C}">
                <a14:useLocalDpi xmlns:a14="http://schemas.microsoft.com/office/drawing/2010/main" val="0"/>
              </a:ext>
            </a:extLst>
          </a:blip>
          <a:srcRect t="7194" b="7194"/>
          <a:stretch>
            <a:fillRect/>
          </a:stretch>
        </p:blipFill>
        <p:spPr/>
      </p:pic>
      <p:sp>
        <p:nvSpPr>
          <p:cNvPr id="2" name="Title 1">
            <a:extLst>
              <a:ext uri="{FF2B5EF4-FFF2-40B4-BE49-F238E27FC236}">
                <a16:creationId xmlns:a16="http://schemas.microsoft.com/office/drawing/2014/main" id="{71E6848D-254B-4490-B7F2-7EAE1FBBAF85}"/>
              </a:ext>
            </a:extLst>
          </p:cNvPr>
          <p:cNvSpPr>
            <a:spLocks noGrp="1"/>
          </p:cNvSpPr>
          <p:nvPr>
            <p:ph type="ctrTitle"/>
          </p:nvPr>
        </p:nvSpPr>
        <p:spPr/>
        <p:txBody>
          <a:bodyPr/>
          <a:lstStyle/>
          <a:p>
            <a:r>
              <a:rPr lang="en-US" dirty="0"/>
              <a:t>learn by doing</a:t>
            </a:r>
          </a:p>
        </p:txBody>
      </p:sp>
      <p:sp>
        <p:nvSpPr>
          <p:cNvPr id="9" name="Subtitle 8">
            <a:extLst>
              <a:ext uri="{FF2B5EF4-FFF2-40B4-BE49-F238E27FC236}">
                <a16:creationId xmlns:a16="http://schemas.microsoft.com/office/drawing/2014/main" id="{A7DBE1B1-FAA5-E7CE-6FE3-227A169F9978}"/>
              </a:ext>
            </a:extLst>
          </p:cNvPr>
          <p:cNvSpPr>
            <a:spLocks noGrp="1"/>
          </p:cNvSpPr>
          <p:nvPr>
            <p:ph type="subTitle" idx="1"/>
          </p:nvPr>
        </p:nvSpPr>
        <p:spPr/>
        <p:txBody>
          <a:bodyPr/>
          <a:lstStyle/>
          <a:p>
            <a:endParaRPr lang="en-NL"/>
          </a:p>
        </p:txBody>
      </p:sp>
      <p:sp>
        <p:nvSpPr>
          <p:cNvPr id="8" name="Footer Placeholder 7">
            <a:extLst>
              <a:ext uri="{FF2B5EF4-FFF2-40B4-BE49-F238E27FC236}">
                <a16:creationId xmlns:a16="http://schemas.microsoft.com/office/drawing/2014/main" id="{AA8D34E8-3FD5-4D32-B31C-6641F260E740}"/>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2856782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9601A60E-85E6-4E0F-B092-EF8F14A58869}"/>
              </a:ext>
            </a:extLst>
          </p:cNvPr>
          <p:cNvPicPr>
            <a:picLocks noGrp="1" noChangeAspect="1"/>
          </p:cNvPicPr>
          <p:nvPr>
            <p:ph type="pic" idx="10"/>
          </p:nvPr>
        </p:nvPicPr>
        <p:blipFill>
          <a:blip r:embed="rId2"/>
          <a:srcRect t="13889" b="13889"/>
          <a:stretch>
            <a:fillRect/>
          </a:stretch>
        </p:blipFill>
        <p:spPr/>
      </p:pic>
      <p:sp>
        <p:nvSpPr>
          <p:cNvPr id="6" name="Footer Placeholder 5">
            <a:extLst>
              <a:ext uri="{FF2B5EF4-FFF2-40B4-BE49-F238E27FC236}">
                <a16:creationId xmlns:a16="http://schemas.microsoft.com/office/drawing/2014/main" id="{4B32013D-34FF-4FCE-91F4-D1318539797E}"/>
              </a:ext>
            </a:extLst>
          </p:cNvPr>
          <p:cNvSpPr>
            <a:spLocks noGrp="1"/>
          </p:cNvSpPr>
          <p:nvPr>
            <p:ph type="ftr" sz="quarter" idx="11"/>
          </p:nvPr>
        </p:nvSpPr>
        <p:spPr/>
        <p:txBody>
          <a:bodyPr/>
          <a:lstStyle/>
          <a:p>
            <a:r>
              <a:rPr lang="en-US"/>
              <a:t>@aahoogendoorn | The Zen of Programming | GOTO 2022</a:t>
            </a:r>
            <a:endParaRPr lang="en-US" dirty="0"/>
          </a:p>
        </p:txBody>
      </p:sp>
      <p:sp>
        <p:nvSpPr>
          <p:cNvPr id="2" name="Title 1">
            <a:extLst>
              <a:ext uri="{FF2B5EF4-FFF2-40B4-BE49-F238E27FC236}">
                <a16:creationId xmlns:a16="http://schemas.microsoft.com/office/drawing/2014/main" id="{8204334A-ABA9-4406-9CEC-7AB64445C467}"/>
              </a:ext>
            </a:extLst>
          </p:cNvPr>
          <p:cNvSpPr>
            <a:spLocks noGrp="1"/>
          </p:cNvSpPr>
          <p:nvPr>
            <p:ph type="title"/>
          </p:nvPr>
        </p:nvSpPr>
        <p:spPr/>
        <p:txBody>
          <a:bodyPr/>
          <a:lstStyle/>
          <a:p>
            <a:r>
              <a:rPr lang="en-US" dirty="0"/>
              <a:t>The New Cool Collective</a:t>
            </a:r>
          </a:p>
        </p:txBody>
      </p:sp>
    </p:spTree>
    <p:extLst>
      <p:ext uri="{BB962C8B-B14F-4D97-AF65-F5344CB8AC3E}">
        <p14:creationId xmlns:p14="http://schemas.microsoft.com/office/powerpoint/2010/main" val="3351442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750C105F-E0B1-4D8D-82C4-A93C7E17BF99}"/>
              </a:ext>
            </a:extLst>
          </p:cNvPr>
          <p:cNvPicPr>
            <a:picLocks noGrp="1" noChangeAspect="1"/>
          </p:cNvPicPr>
          <p:nvPr>
            <p:ph type="pic" idx="10"/>
          </p:nvPr>
        </p:nvPicPr>
        <p:blipFill>
          <a:blip r:embed="rId2"/>
          <a:srcRect t="183" b="183"/>
          <a:stretch>
            <a:fillRect/>
          </a:stretch>
        </p:blipFill>
        <p:spPr>
          <a:prstGeom prst="rect">
            <a:avLst/>
          </a:prstGeom>
        </p:spPr>
      </p:pic>
      <p:sp>
        <p:nvSpPr>
          <p:cNvPr id="2" name="Oval 1">
            <a:extLst>
              <a:ext uri="{FF2B5EF4-FFF2-40B4-BE49-F238E27FC236}">
                <a16:creationId xmlns:a16="http://schemas.microsoft.com/office/drawing/2014/main" id="{C28C1162-215D-47CC-BADD-27B4C9604F0F}"/>
              </a:ext>
            </a:extLst>
          </p:cNvPr>
          <p:cNvSpPr/>
          <p:nvPr/>
        </p:nvSpPr>
        <p:spPr>
          <a:xfrm>
            <a:off x="609600" y="1524000"/>
            <a:ext cx="10744200" cy="4191000"/>
          </a:xfrm>
          <a:prstGeom prst="ellipse">
            <a:avLst/>
          </a:prstGeom>
          <a:solidFill>
            <a:schemeClr val="bg2">
              <a:lumMod val="75000"/>
            </a:schemeClr>
          </a:solidFill>
          <a:ln w="76200" cap="flat" cmpd="sng" algn="ctr">
            <a:no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ln w="76200">
                <a:solidFill>
                  <a:schemeClr val="tx1"/>
                </a:solidFill>
              </a:ln>
            </a:endParaRPr>
          </a:p>
        </p:txBody>
      </p:sp>
      <p:sp>
        <p:nvSpPr>
          <p:cNvPr id="7" name="Titel 6"/>
          <p:cNvSpPr>
            <a:spLocks noGrp="1"/>
          </p:cNvSpPr>
          <p:nvPr>
            <p:ph type="title"/>
          </p:nvPr>
        </p:nvSpPr>
        <p:spPr>
          <a:prstGeom prst="rect">
            <a:avLst/>
          </a:prstGeom>
        </p:spPr>
        <p:txBody>
          <a:bodyPr>
            <a:normAutofit/>
          </a:bodyPr>
          <a:lstStyle/>
          <a:p>
            <a:r>
              <a:rPr lang="en-US" dirty="0"/>
              <a:t>A collective (or value stream)</a:t>
            </a:r>
          </a:p>
        </p:txBody>
      </p:sp>
      <p:grpSp>
        <p:nvGrpSpPr>
          <p:cNvPr id="4" name="Group 3">
            <a:extLst>
              <a:ext uri="{FF2B5EF4-FFF2-40B4-BE49-F238E27FC236}">
                <a16:creationId xmlns:a16="http://schemas.microsoft.com/office/drawing/2014/main" id="{23E1D790-64F5-40D5-A2AB-40E37EC23BBF}"/>
              </a:ext>
            </a:extLst>
          </p:cNvPr>
          <p:cNvGrpSpPr/>
          <p:nvPr/>
        </p:nvGrpSpPr>
        <p:grpSpPr>
          <a:xfrm>
            <a:off x="3094214" y="1940053"/>
            <a:ext cx="5715000" cy="3217976"/>
            <a:chOff x="3094214" y="1702239"/>
            <a:chExt cx="5715000" cy="3217976"/>
          </a:xfrm>
        </p:grpSpPr>
        <p:sp>
          <p:nvSpPr>
            <p:cNvPr id="58" name="Tekstvak 43">
              <a:extLst>
                <a:ext uri="{FF2B5EF4-FFF2-40B4-BE49-F238E27FC236}">
                  <a16:creationId xmlns:a16="http://schemas.microsoft.com/office/drawing/2014/main" id="{35ACA015-0F2E-4949-AFE0-E60F7BB33A44}"/>
                </a:ext>
              </a:extLst>
            </p:cNvPr>
            <p:cNvSpPr txBox="1"/>
            <p:nvPr/>
          </p:nvSpPr>
          <p:spPr>
            <a:xfrm flipH="1">
              <a:off x="3551414" y="1707500"/>
              <a:ext cx="381000" cy="523220"/>
            </a:xfrm>
            <a:prstGeom prst="rect">
              <a:avLst/>
            </a:prstGeom>
            <a:noFill/>
          </p:spPr>
          <p:txBody>
            <a:bodyPr wrap="square" rtlCol="0">
              <a:spAutoFit/>
            </a:bodyPr>
            <a:lstStyle/>
            <a:p>
              <a:r>
                <a:rPr lang="en-US" sz="2800" dirty="0">
                  <a:latin typeface="FontAwesome" pitchFamily="50" charset="0"/>
                </a:rPr>
                <a:t></a:t>
              </a:r>
            </a:p>
          </p:txBody>
        </p:sp>
        <p:sp>
          <p:nvSpPr>
            <p:cNvPr id="59" name="Tekstvak 44">
              <a:extLst>
                <a:ext uri="{FF2B5EF4-FFF2-40B4-BE49-F238E27FC236}">
                  <a16:creationId xmlns:a16="http://schemas.microsoft.com/office/drawing/2014/main" id="{DC12DDE5-5941-4D4B-B71D-0CD8DF2076C4}"/>
                </a:ext>
              </a:extLst>
            </p:cNvPr>
            <p:cNvSpPr txBox="1"/>
            <p:nvPr/>
          </p:nvSpPr>
          <p:spPr>
            <a:xfrm flipH="1">
              <a:off x="3132314" y="2110995"/>
              <a:ext cx="381000" cy="523220"/>
            </a:xfrm>
            <a:prstGeom prst="rect">
              <a:avLst/>
            </a:prstGeom>
            <a:noFill/>
          </p:spPr>
          <p:txBody>
            <a:bodyPr wrap="square" rtlCol="0">
              <a:spAutoFit/>
            </a:bodyPr>
            <a:lstStyle/>
            <a:p>
              <a:r>
                <a:rPr lang="en-US" sz="2800" dirty="0">
                  <a:solidFill>
                    <a:schemeClr val="bg1"/>
                  </a:solidFill>
                  <a:latin typeface="FontAwesome" pitchFamily="50" charset="0"/>
                </a:rPr>
                <a:t></a:t>
              </a:r>
            </a:p>
          </p:txBody>
        </p:sp>
        <p:sp>
          <p:nvSpPr>
            <p:cNvPr id="60" name="Tekstvak 45">
              <a:extLst>
                <a:ext uri="{FF2B5EF4-FFF2-40B4-BE49-F238E27FC236}">
                  <a16:creationId xmlns:a16="http://schemas.microsoft.com/office/drawing/2014/main" id="{A0B4ED09-90DE-4D44-844E-733EC5781934}"/>
                </a:ext>
              </a:extLst>
            </p:cNvPr>
            <p:cNvSpPr txBox="1"/>
            <p:nvPr/>
          </p:nvSpPr>
          <p:spPr>
            <a:xfrm flipH="1">
              <a:off x="4081821" y="3101595"/>
              <a:ext cx="381000" cy="523220"/>
            </a:xfrm>
            <a:prstGeom prst="rect">
              <a:avLst/>
            </a:prstGeom>
            <a:noFill/>
          </p:spPr>
          <p:txBody>
            <a:bodyPr wrap="square" rtlCol="0">
              <a:spAutoFit/>
            </a:bodyPr>
            <a:lstStyle/>
            <a:p>
              <a:r>
                <a:rPr lang="en-US" sz="2800" dirty="0">
                  <a:solidFill>
                    <a:schemeClr val="accent4"/>
                  </a:solidFill>
                  <a:latin typeface="FontAwesome" pitchFamily="50" charset="0"/>
                </a:rPr>
                <a:t></a:t>
              </a:r>
            </a:p>
          </p:txBody>
        </p:sp>
        <p:sp>
          <p:nvSpPr>
            <p:cNvPr id="61" name="Tekstvak 46">
              <a:extLst>
                <a:ext uri="{FF2B5EF4-FFF2-40B4-BE49-F238E27FC236}">
                  <a16:creationId xmlns:a16="http://schemas.microsoft.com/office/drawing/2014/main" id="{14EEAC87-21B2-49DA-AA81-65358E84CD4E}"/>
                </a:ext>
              </a:extLst>
            </p:cNvPr>
            <p:cNvSpPr txBox="1"/>
            <p:nvPr/>
          </p:nvSpPr>
          <p:spPr>
            <a:xfrm flipH="1">
              <a:off x="4420439" y="2608219"/>
              <a:ext cx="381000" cy="523220"/>
            </a:xfrm>
            <a:prstGeom prst="rect">
              <a:avLst/>
            </a:prstGeom>
            <a:noFill/>
          </p:spPr>
          <p:txBody>
            <a:bodyPr wrap="square" rtlCol="0">
              <a:spAutoFit/>
            </a:bodyPr>
            <a:lstStyle/>
            <a:p>
              <a:r>
                <a:rPr lang="en-US" sz="2800" dirty="0">
                  <a:solidFill>
                    <a:schemeClr val="bg1"/>
                  </a:solidFill>
                  <a:latin typeface="FontAwesome" pitchFamily="50" charset="0"/>
                </a:rPr>
                <a:t></a:t>
              </a:r>
            </a:p>
          </p:txBody>
        </p:sp>
        <p:sp>
          <p:nvSpPr>
            <p:cNvPr id="62" name="Tekstvak 47">
              <a:extLst>
                <a:ext uri="{FF2B5EF4-FFF2-40B4-BE49-F238E27FC236}">
                  <a16:creationId xmlns:a16="http://schemas.microsoft.com/office/drawing/2014/main" id="{2ABF58C8-ECB0-4C8A-9C73-8D1F8F697C0E}"/>
                </a:ext>
              </a:extLst>
            </p:cNvPr>
            <p:cNvSpPr txBox="1"/>
            <p:nvPr/>
          </p:nvSpPr>
          <p:spPr>
            <a:xfrm flipH="1">
              <a:off x="5151614" y="2263395"/>
              <a:ext cx="381000" cy="523220"/>
            </a:xfrm>
            <a:prstGeom prst="rect">
              <a:avLst/>
            </a:prstGeom>
            <a:noFill/>
          </p:spPr>
          <p:txBody>
            <a:bodyPr wrap="square" rtlCol="0">
              <a:spAutoFit/>
            </a:bodyPr>
            <a:lstStyle/>
            <a:p>
              <a:r>
                <a:rPr lang="en-US" sz="2800" dirty="0">
                  <a:solidFill>
                    <a:schemeClr val="accent1"/>
                  </a:solidFill>
                  <a:latin typeface="FontAwesome" pitchFamily="50" charset="0"/>
                </a:rPr>
                <a:t></a:t>
              </a:r>
            </a:p>
          </p:txBody>
        </p:sp>
        <p:sp>
          <p:nvSpPr>
            <p:cNvPr id="63" name="Tekstvak 48">
              <a:extLst>
                <a:ext uri="{FF2B5EF4-FFF2-40B4-BE49-F238E27FC236}">
                  <a16:creationId xmlns:a16="http://schemas.microsoft.com/office/drawing/2014/main" id="{11B2AC42-F208-44B7-A19D-A24D41CF5923}"/>
                </a:ext>
              </a:extLst>
            </p:cNvPr>
            <p:cNvSpPr txBox="1"/>
            <p:nvPr/>
          </p:nvSpPr>
          <p:spPr>
            <a:xfrm flipH="1">
              <a:off x="5290307" y="1702239"/>
              <a:ext cx="381000" cy="523220"/>
            </a:xfrm>
            <a:prstGeom prst="rect">
              <a:avLst/>
            </a:prstGeom>
            <a:noFill/>
          </p:spPr>
          <p:txBody>
            <a:bodyPr wrap="square" rtlCol="0">
              <a:spAutoFit/>
            </a:bodyPr>
            <a:lstStyle/>
            <a:p>
              <a:r>
                <a:rPr lang="en-US" sz="2800" dirty="0">
                  <a:solidFill>
                    <a:schemeClr val="bg1"/>
                  </a:solidFill>
                  <a:latin typeface="FontAwesome" pitchFamily="50" charset="0"/>
                </a:rPr>
                <a:t></a:t>
              </a:r>
            </a:p>
          </p:txBody>
        </p:sp>
        <p:sp>
          <p:nvSpPr>
            <p:cNvPr id="64" name="Tekstvak 49">
              <a:extLst>
                <a:ext uri="{FF2B5EF4-FFF2-40B4-BE49-F238E27FC236}">
                  <a16:creationId xmlns:a16="http://schemas.microsoft.com/office/drawing/2014/main" id="{1309E3AE-735C-4EAF-9A8F-CE44B04C8907}"/>
                </a:ext>
              </a:extLst>
            </p:cNvPr>
            <p:cNvSpPr txBox="1"/>
            <p:nvPr/>
          </p:nvSpPr>
          <p:spPr>
            <a:xfrm flipH="1">
              <a:off x="5608814" y="2176685"/>
              <a:ext cx="381000" cy="523220"/>
            </a:xfrm>
            <a:prstGeom prst="rect">
              <a:avLst/>
            </a:prstGeom>
            <a:noFill/>
          </p:spPr>
          <p:txBody>
            <a:bodyPr wrap="square" rtlCol="0">
              <a:spAutoFit/>
            </a:bodyPr>
            <a:lstStyle/>
            <a:p>
              <a:r>
                <a:rPr lang="en-US" sz="2800" dirty="0">
                  <a:latin typeface="FontAwesome" pitchFamily="50" charset="0"/>
                </a:rPr>
                <a:t></a:t>
              </a:r>
            </a:p>
          </p:txBody>
        </p:sp>
        <p:sp>
          <p:nvSpPr>
            <p:cNvPr id="65" name="Tekstvak 50">
              <a:extLst>
                <a:ext uri="{FF2B5EF4-FFF2-40B4-BE49-F238E27FC236}">
                  <a16:creationId xmlns:a16="http://schemas.microsoft.com/office/drawing/2014/main" id="{02AA22E5-74DA-4B79-A803-AA43135F7246}"/>
                </a:ext>
              </a:extLst>
            </p:cNvPr>
            <p:cNvSpPr txBox="1"/>
            <p:nvPr/>
          </p:nvSpPr>
          <p:spPr>
            <a:xfrm flipH="1">
              <a:off x="3407564" y="4396995"/>
              <a:ext cx="381000" cy="523220"/>
            </a:xfrm>
            <a:prstGeom prst="rect">
              <a:avLst/>
            </a:prstGeom>
            <a:noFill/>
          </p:spPr>
          <p:txBody>
            <a:bodyPr wrap="square" rtlCol="0">
              <a:spAutoFit/>
            </a:bodyPr>
            <a:lstStyle/>
            <a:p>
              <a:r>
                <a:rPr lang="en-US" sz="2800" dirty="0">
                  <a:latin typeface="FontAwesome" pitchFamily="50" charset="0"/>
                </a:rPr>
                <a:t></a:t>
              </a:r>
            </a:p>
          </p:txBody>
        </p:sp>
        <p:sp>
          <p:nvSpPr>
            <p:cNvPr id="66" name="Tekstvak 51">
              <a:extLst>
                <a:ext uri="{FF2B5EF4-FFF2-40B4-BE49-F238E27FC236}">
                  <a16:creationId xmlns:a16="http://schemas.microsoft.com/office/drawing/2014/main" id="{4CD74A4D-AC5E-4605-8125-4A9F8B991BB3}"/>
                </a:ext>
              </a:extLst>
            </p:cNvPr>
            <p:cNvSpPr txBox="1"/>
            <p:nvPr/>
          </p:nvSpPr>
          <p:spPr>
            <a:xfrm flipH="1">
              <a:off x="3094214" y="3943522"/>
              <a:ext cx="381000" cy="523220"/>
            </a:xfrm>
            <a:prstGeom prst="rect">
              <a:avLst/>
            </a:prstGeom>
            <a:noFill/>
          </p:spPr>
          <p:txBody>
            <a:bodyPr wrap="square" rtlCol="0">
              <a:spAutoFit/>
            </a:bodyPr>
            <a:lstStyle/>
            <a:p>
              <a:r>
                <a:rPr lang="en-US" sz="2800" dirty="0">
                  <a:solidFill>
                    <a:schemeClr val="bg1"/>
                  </a:solidFill>
                  <a:latin typeface="FontAwesome" pitchFamily="50" charset="0"/>
                </a:rPr>
                <a:t></a:t>
              </a:r>
            </a:p>
          </p:txBody>
        </p:sp>
        <p:sp>
          <p:nvSpPr>
            <p:cNvPr id="67" name="Tekstvak 52">
              <a:extLst>
                <a:ext uri="{FF2B5EF4-FFF2-40B4-BE49-F238E27FC236}">
                  <a16:creationId xmlns:a16="http://schemas.microsoft.com/office/drawing/2014/main" id="{DF8FDD6A-AC29-40B7-8ACB-110D3B1C5BFD}"/>
                </a:ext>
              </a:extLst>
            </p:cNvPr>
            <p:cNvSpPr txBox="1"/>
            <p:nvPr/>
          </p:nvSpPr>
          <p:spPr>
            <a:xfrm flipH="1">
              <a:off x="4427705" y="4378629"/>
              <a:ext cx="381000" cy="523220"/>
            </a:xfrm>
            <a:prstGeom prst="rect">
              <a:avLst/>
            </a:prstGeom>
            <a:noFill/>
          </p:spPr>
          <p:txBody>
            <a:bodyPr wrap="square" rtlCol="0">
              <a:spAutoFit/>
            </a:bodyPr>
            <a:lstStyle/>
            <a:p>
              <a:r>
                <a:rPr lang="en-US" sz="2800" dirty="0">
                  <a:solidFill>
                    <a:schemeClr val="accent4"/>
                  </a:solidFill>
                  <a:latin typeface="FontAwesome" pitchFamily="50" charset="0"/>
                </a:rPr>
                <a:t></a:t>
              </a:r>
            </a:p>
          </p:txBody>
        </p:sp>
        <p:sp>
          <p:nvSpPr>
            <p:cNvPr id="68" name="Tekstvak 53">
              <a:extLst>
                <a:ext uri="{FF2B5EF4-FFF2-40B4-BE49-F238E27FC236}">
                  <a16:creationId xmlns:a16="http://schemas.microsoft.com/office/drawing/2014/main" id="{42F444E5-3C13-404B-8DE0-A280178C5AFB}"/>
                </a:ext>
              </a:extLst>
            </p:cNvPr>
            <p:cNvSpPr txBox="1"/>
            <p:nvPr/>
          </p:nvSpPr>
          <p:spPr>
            <a:xfrm flipH="1">
              <a:off x="4729944" y="4055464"/>
              <a:ext cx="381000" cy="523220"/>
            </a:xfrm>
            <a:prstGeom prst="rect">
              <a:avLst/>
            </a:prstGeom>
            <a:noFill/>
          </p:spPr>
          <p:txBody>
            <a:bodyPr wrap="square" rtlCol="0">
              <a:spAutoFit/>
            </a:bodyPr>
            <a:lstStyle/>
            <a:p>
              <a:r>
                <a:rPr lang="en-US" sz="2800" dirty="0">
                  <a:solidFill>
                    <a:schemeClr val="bg1"/>
                  </a:solidFill>
                  <a:latin typeface="FontAwesome" pitchFamily="50" charset="0"/>
                </a:rPr>
                <a:t></a:t>
              </a:r>
            </a:p>
          </p:txBody>
        </p:sp>
        <p:sp>
          <p:nvSpPr>
            <p:cNvPr id="69" name="Tekstvak 54">
              <a:extLst>
                <a:ext uri="{FF2B5EF4-FFF2-40B4-BE49-F238E27FC236}">
                  <a16:creationId xmlns:a16="http://schemas.microsoft.com/office/drawing/2014/main" id="{83311FE1-9CDE-44A1-85C5-9178C7BF0C4E}"/>
                </a:ext>
              </a:extLst>
            </p:cNvPr>
            <p:cNvSpPr txBox="1"/>
            <p:nvPr/>
          </p:nvSpPr>
          <p:spPr>
            <a:xfrm flipH="1">
              <a:off x="5227814" y="3561133"/>
              <a:ext cx="381000" cy="523220"/>
            </a:xfrm>
            <a:prstGeom prst="rect">
              <a:avLst/>
            </a:prstGeom>
            <a:noFill/>
          </p:spPr>
          <p:txBody>
            <a:bodyPr wrap="square" rtlCol="0">
              <a:spAutoFit/>
            </a:bodyPr>
            <a:lstStyle/>
            <a:p>
              <a:r>
                <a:rPr lang="en-US" sz="2800" dirty="0">
                  <a:solidFill>
                    <a:schemeClr val="accent1"/>
                  </a:solidFill>
                  <a:latin typeface="FontAwesome" pitchFamily="50" charset="0"/>
                </a:rPr>
                <a:t></a:t>
              </a:r>
            </a:p>
          </p:txBody>
        </p:sp>
        <p:sp>
          <p:nvSpPr>
            <p:cNvPr id="70" name="Tekstvak 55">
              <a:extLst>
                <a:ext uri="{FF2B5EF4-FFF2-40B4-BE49-F238E27FC236}">
                  <a16:creationId xmlns:a16="http://schemas.microsoft.com/office/drawing/2014/main" id="{0E0E8982-8276-48D6-A97C-D63317B77D76}"/>
                </a:ext>
              </a:extLst>
            </p:cNvPr>
            <p:cNvSpPr txBox="1"/>
            <p:nvPr/>
          </p:nvSpPr>
          <p:spPr>
            <a:xfrm flipH="1">
              <a:off x="5451293" y="3138326"/>
              <a:ext cx="381000" cy="523220"/>
            </a:xfrm>
            <a:prstGeom prst="rect">
              <a:avLst/>
            </a:prstGeom>
            <a:noFill/>
          </p:spPr>
          <p:txBody>
            <a:bodyPr wrap="square" rtlCol="0">
              <a:spAutoFit/>
            </a:bodyPr>
            <a:lstStyle/>
            <a:p>
              <a:r>
                <a:rPr lang="en-US" sz="2800" dirty="0">
                  <a:solidFill>
                    <a:schemeClr val="bg1"/>
                  </a:solidFill>
                  <a:latin typeface="FontAwesome" pitchFamily="50" charset="0"/>
                </a:rPr>
                <a:t></a:t>
              </a:r>
            </a:p>
          </p:txBody>
        </p:sp>
        <p:sp>
          <p:nvSpPr>
            <p:cNvPr id="71" name="Tekstvak 56">
              <a:extLst>
                <a:ext uri="{FF2B5EF4-FFF2-40B4-BE49-F238E27FC236}">
                  <a16:creationId xmlns:a16="http://schemas.microsoft.com/office/drawing/2014/main" id="{FC7691E4-BEB6-4101-B30F-3568CAF81991}"/>
                </a:ext>
              </a:extLst>
            </p:cNvPr>
            <p:cNvSpPr txBox="1"/>
            <p:nvPr/>
          </p:nvSpPr>
          <p:spPr>
            <a:xfrm flipH="1">
              <a:off x="3891321" y="2626684"/>
              <a:ext cx="381000" cy="523220"/>
            </a:xfrm>
            <a:prstGeom prst="rect">
              <a:avLst/>
            </a:prstGeom>
            <a:noFill/>
          </p:spPr>
          <p:txBody>
            <a:bodyPr wrap="square" rtlCol="0">
              <a:spAutoFit/>
            </a:bodyPr>
            <a:lstStyle/>
            <a:p>
              <a:r>
                <a:rPr lang="en-US" sz="2800" dirty="0">
                  <a:latin typeface="FontAwesome" pitchFamily="50" charset="0"/>
                </a:rPr>
                <a:t></a:t>
              </a:r>
            </a:p>
          </p:txBody>
        </p:sp>
        <p:sp>
          <p:nvSpPr>
            <p:cNvPr id="72" name="Tekstvak 43">
              <a:extLst>
                <a:ext uri="{FF2B5EF4-FFF2-40B4-BE49-F238E27FC236}">
                  <a16:creationId xmlns:a16="http://schemas.microsoft.com/office/drawing/2014/main" id="{0C916AFF-C2E4-4AB9-B9E7-DF153B006F6C}"/>
                </a:ext>
              </a:extLst>
            </p:cNvPr>
            <p:cNvSpPr txBox="1"/>
            <p:nvPr/>
          </p:nvSpPr>
          <p:spPr>
            <a:xfrm flipH="1">
              <a:off x="6828014" y="2164700"/>
              <a:ext cx="381000" cy="523220"/>
            </a:xfrm>
            <a:prstGeom prst="rect">
              <a:avLst/>
            </a:prstGeom>
            <a:noFill/>
          </p:spPr>
          <p:txBody>
            <a:bodyPr wrap="square" rtlCol="0">
              <a:spAutoFit/>
            </a:bodyPr>
            <a:lstStyle/>
            <a:p>
              <a:r>
                <a:rPr lang="en-US" sz="2800" dirty="0">
                  <a:latin typeface="FontAwesome" pitchFamily="50" charset="0"/>
                </a:rPr>
                <a:t></a:t>
              </a:r>
            </a:p>
          </p:txBody>
        </p:sp>
        <p:sp>
          <p:nvSpPr>
            <p:cNvPr id="73" name="Tekstvak 44">
              <a:extLst>
                <a:ext uri="{FF2B5EF4-FFF2-40B4-BE49-F238E27FC236}">
                  <a16:creationId xmlns:a16="http://schemas.microsoft.com/office/drawing/2014/main" id="{CB0562D5-8034-4FC8-979E-3595A6183CDE}"/>
                </a:ext>
              </a:extLst>
            </p:cNvPr>
            <p:cNvSpPr txBox="1"/>
            <p:nvPr/>
          </p:nvSpPr>
          <p:spPr>
            <a:xfrm flipH="1">
              <a:off x="6408914" y="2568195"/>
              <a:ext cx="381000" cy="523220"/>
            </a:xfrm>
            <a:prstGeom prst="rect">
              <a:avLst/>
            </a:prstGeom>
            <a:noFill/>
          </p:spPr>
          <p:txBody>
            <a:bodyPr wrap="square" rtlCol="0">
              <a:spAutoFit/>
            </a:bodyPr>
            <a:lstStyle/>
            <a:p>
              <a:r>
                <a:rPr lang="en-US" sz="2800" dirty="0">
                  <a:solidFill>
                    <a:schemeClr val="bg1"/>
                  </a:solidFill>
                  <a:latin typeface="FontAwesome" pitchFamily="50" charset="0"/>
                </a:rPr>
                <a:t></a:t>
              </a:r>
            </a:p>
          </p:txBody>
        </p:sp>
        <p:sp>
          <p:nvSpPr>
            <p:cNvPr id="74" name="Tekstvak 45">
              <a:extLst>
                <a:ext uri="{FF2B5EF4-FFF2-40B4-BE49-F238E27FC236}">
                  <a16:creationId xmlns:a16="http://schemas.microsoft.com/office/drawing/2014/main" id="{8A03F608-F33C-497A-AA7C-ED1F74BA7699}"/>
                </a:ext>
              </a:extLst>
            </p:cNvPr>
            <p:cNvSpPr txBox="1"/>
            <p:nvPr/>
          </p:nvSpPr>
          <p:spPr>
            <a:xfrm flipH="1">
              <a:off x="7058742" y="3101595"/>
              <a:ext cx="381000" cy="523220"/>
            </a:xfrm>
            <a:prstGeom prst="rect">
              <a:avLst/>
            </a:prstGeom>
            <a:noFill/>
          </p:spPr>
          <p:txBody>
            <a:bodyPr wrap="square" rtlCol="0">
              <a:spAutoFit/>
            </a:bodyPr>
            <a:lstStyle/>
            <a:p>
              <a:r>
                <a:rPr lang="en-US" sz="2800" dirty="0">
                  <a:solidFill>
                    <a:schemeClr val="accent2"/>
                  </a:solidFill>
                  <a:latin typeface="FontAwesome" pitchFamily="50" charset="0"/>
                </a:rPr>
                <a:t></a:t>
              </a:r>
            </a:p>
          </p:txBody>
        </p:sp>
        <p:sp>
          <p:nvSpPr>
            <p:cNvPr id="75" name="Tekstvak 46">
              <a:extLst>
                <a:ext uri="{FF2B5EF4-FFF2-40B4-BE49-F238E27FC236}">
                  <a16:creationId xmlns:a16="http://schemas.microsoft.com/office/drawing/2014/main" id="{A8C45F29-9867-4F61-B86A-32B1B2A0E408}"/>
                </a:ext>
              </a:extLst>
            </p:cNvPr>
            <p:cNvSpPr txBox="1"/>
            <p:nvPr/>
          </p:nvSpPr>
          <p:spPr>
            <a:xfrm flipH="1">
              <a:off x="7397360" y="2608219"/>
              <a:ext cx="381000" cy="523220"/>
            </a:xfrm>
            <a:prstGeom prst="rect">
              <a:avLst/>
            </a:prstGeom>
            <a:noFill/>
          </p:spPr>
          <p:txBody>
            <a:bodyPr wrap="square" rtlCol="0">
              <a:spAutoFit/>
            </a:bodyPr>
            <a:lstStyle/>
            <a:p>
              <a:r>
                <a:rPr lang="en-US" sz="2800" dirty="0">
                  <a:solidFill>
                    <a:schemeClr val="bg1"/>
                  </a:solidFill>
                  <a:latin typeface="FontAwesome" pitchFamily="50" charset="0"/>
                </a:rPr>
                <a:t></a:t>
              </a:r>
            </a:p>
          </p:txBody>
        </p:sp>
        <p:sp>
          <p:nvSpPr>
            <p:cNvPr id="76" name="Tekstvak 47">
              <a:extLst>
                <a:ext uri="{FF2B5EF4-FFF2-40B4-BE49-F238E27FC236}">
                  <a16:creationId xmlns:a16="http://schemas.microsoft.com/office/drawing/2014/main" id="{EEF8FA4A-A0F3-4587-B847-984C9E047FD2}"/>
                </a:ext>
              </a:extLst>
            </p:cNvPr>
            <p:cNvSpPr txBox="1"/>
            <p:nvPr/>
          </p:nvSpPr>
          <p:spPr>
            <a:xfrm flipH="1">
              <a:off x="8128535" y="2263395"/>
              <a:ext cx="381000" cy="523220"/>
            </a:xfrm>
            <a:prstGeom prst="rect">
              <a:avLst/>
            </a:prstGeom>
            <a:noFill/>
          </p:spPr>
          <p:txBody>
            <a:bodyPr wrap="square" rtlCol="0">
              <a:spAutoFit/>
            </a:bodyPr>
            <a:lstStyle/>
            <a:p>
              <a:r>
                <a:rPr lang="en-US" sz="2800" dirty="0">
                  <a:solidFill>
                    <a:schemeClr val="accent1"/>
                  </a:solidFill>
                  <a:latin typeface="FontAwesome" pitchFamily="50" charset="0"/>
                </a:rPr>
                <a:t></a:t>
              </a:r>
            </a:p>
          </p:txBody>
        </p:sp>
        <p:sp>
          <p:nvSpPr>
            <p:cNvPr id="77" name="Tekstvak 48">
              <a:extLst>
                <a:ext uri="{FF2B5EF4-FFF2-40B4-BE49-F238E27FC236}">
                  <a16:creationId xmlns:a16="http://schemas.microsoft.com/office/drawing/2014/main" id="{A6C236F4-819F-4988-8FD0-096AB3AA4CAC}"/>
                </a:ext>
              </a:extLst>
            </p:cNvPr>
            <p:cNvSpPr txBox="1"/>
            <p:nvPr/>
          </p:nvSpPr>
          <p:spPr>
            <a:xfrm flipH="1">
              <a:off x="8267228" y="1702239"/>
              <a:ext cx="381000" cy="523220"/>
            </a:xfrm>
            <a:prstGeom prst="rect">
              <a:avLst/>
            </a:prstGeom>
            <a:noFill/>
          </p:spPr>
          <p:txBody>
            <a:bodyPr wrap="square" rtlCol="0">
              <a:spAutoFit/>
            </a:bodyPr>
            <a:lstStyle/>
            <a:p>
              <a:r>
                <a:rPr lang="en-US" sz="2800" dirty="0">
                  <a:solidFill>
                    <a:schemeClr val="bg1"/>
                  </a:solidFill>
                  <a:latin typeface="FontAwesome" pitchFamily="50" charset="0"/>
                </a:rPr>
                <a:t></a:t>
              </a:r>
            </a:p>
          </p:txBody>
        </p:sp>
        <p:sp>
          <p:nvSpPr>
            <p:cNvPr id="78" name="Tekstvak 49">
              <a:extLst>
                <a:ext uri="{FF2B5EF4-FFF2-40B4-BE49-F238E27FC236}">
                  <a16:creationId xmlns:a16="http://schemas.microsoft.com/office/drawing/2014/main" id="{B4C1A5AD-4BE4-4901-B05D-A5E367029290}"/>
                </a:ext>
              </a:extLst>
            </p:cNvPr>
            <p:cNvSpPr txBox="1"/>
            <p:nvPr/>
          </p:nvSpPr>
          <p:spPr>
            <a:xfrm flipH="1">
              <a:off x="8295707" y="3588944"/>
              <a:ext cx="381000" cy="523220"/>
            </a:xfrm>
            <a:prstGeom prst="rect">
              <a:avLst/>
            </a:prstGeom>
            <a:noFill/>
          </p:spPr>
          <p:txBody>
            <a:bodyPr wrap="square" rtlCol="0">
              <a:spAutoFit/>
            </a:bodyPr>
            <a:lstStyle/>
            <a:p>
              <a:r>
                <a:rPr lang="en-US" sz="2800" dirty="0">
                  <a:latin typeface="FontAwesome" pitchFamily="50" charset="0"/>
                </a:rPr>
                <a:t></a:t>
              </a:r>
            </a:p>
          </p:txBody>
        </p:sp>
        <p:sp>
          <p:nvSpPr>
            <p:cNvPr id="79" name="Tekstvak 50">
              <a:extLst>
                <a:ext uri="{FF2B5EF4-FFF2-40B4-BE49-F238E27FC236}">
                  <a16:creationId xmlns:a16="http://schemas.microsoft.com/office/drawing/2014/main" id="{9CD7CDE1-5C72-4F0F-A745-D7AC89C9C88D}"/>
                </a:ext>
              </a:extLst>
            </p:cNvPr>
            <p:cNvSpPr txBox="1"/>
            <p:nvPr/>
          </p:nvSpPr>
          <p:spPr>
            <a:xfrm flipH="1">
              <a:off x="6384485" y="4396995"/>
              <a:ext cx="381000" cy="523220"/>
            </a:xfrm>
            <a:prstGeom prst="rect">
              <a:avLst/>
            </a:prstGeom>
            <a:noFill/>
          </p:spPr>
          <p:txBody>
            <a:bodyPr wrap="square" rtlCol="0">
              <a:spAutoFit/>
            </a:bodyPr>
            <a:lstStyle/>
            <a:p>
              <a:r>
                <a:rPr lang="en-US" sz="2800" dirty="0">
                  <a:latin typeface="FontAwesome" pitchFamily="50" charset="0"/>
                </a:rPr>
                <a:t></a:t>
              </a:r>
            </a:p>
          </p:txBody>
        </p:sp>
        <p:sp>
          <p:nvSpPr>
            <p:cNvPr id="80" name="Tekstvak 51">
              <a:extLst>
                <a:ext uri="{FF2B5EF4-FFF2-40B4-BE49-F238E27FC236}">
                  <a16:creationId xmlns:a16="http://schemas.microsoft.com/office/drawing/2014/main" id="{50B1467A-C478-45A8-B911-DB7197B9A561}"/>
                </a:ext>
              </a:extLst>
            </p:cNvPr>
            <p:cNvSpPr txBox="1"/>
            <p:nvPr/>
          </p:nvSpPr>
          <p:spPr>
            <a:xfrm flipH="1">
              <a:off x="6071135" y="3943522"/>
              <a:ext cx="381000" cy="523220"/>
            </a:xfrm>
            <a:prstGeom prst="rect">
              <a:avLst/>
            </a:prstGeom>
            <a:noFill/>
          </p:spPr>
          <p:txBody>
            <a:bodyPr wrap="square" rtlCol="0">
              <a:spAutoFit/>
            </a:bodyPr>
            <a:lstStyle/>
            <a:p>
              <a:r>
                <a:rPr lang="en-US" sz="2800" dirty="0">
                  <a:solidFill>
                    <a:schemeClr val="bg1"/>
                  </a:solidFill>
                  <a:latin typeface="FontAwesome" pitchFamily="50" charset="0"/>
                </a:rPr>
                <a:t></a:t>
              </a:r>
            </a:p>
          </p:txBody>
        </p:sp>
        <p:sp>
          <p:nvSpPr>
            <p:cNvPr id="81" name="Tekstvak 52">
              <a:extLst>
                <a:ext uri="{FF2B5EF4-FFF2-40B4-BE49-F238E27FC236}">
                  <a16:creationId xmlns:a16="http://schemas.microsoft.com/office/drawing/2014/main" id="{3E2F939F-CE70-4BD3-9BA0-5C5D74D347ED}"/>
                </a:ext>
              </a:extLst>
            </p:cNvPr>
            <p:cNvSpPr txBox="1"/>
            <p:nvPr/>
          </p:nvSpPr>
          <p:spPr>
            <a:xfrm flipH="1">
              <a:off x="7404626" y="4378629"/>
              <a:ext cx="381000" cy="523220"/>
            </a:xfrm>
            <a:prstGeom prst="rect">
              <a:avLst/>
            </a:prstGeom>
            <a:noFill/>
          </p:spPr>
          <p:txBody>
            <a:bodyPr wrap="square" rtlCol="0">
              <a:spAutoFit/>
            </a:bodyPr>
            <a:lstStyle/>
            <a:p>
              <a:r>
                <a:rPr lang="en-US" sz="2800" dirty="0">
                  <a:solidFill>
                    <a:schemeClr val="accent2"/>
                  </a:solidFill>
                  <a:latin typeface="FontAwesome" pitchFamily="50" charset="0"/>
                </a:rPr>
                <a:t></a:t>
              </a:r>
            </a:p>
          </p:txBody>
        </p:sp>
        <p:sp>
          <p:nvSpPr>
            <p:cNvPr id="82" name="Tekstvak 53">
              <a:extLst>
                <a:ext uri="{FF2B5EF4-FFF2-40B4-BE49-F238E27FC236}">
                  <a16:creationId xmlns:a16="http://schemas.microsoft.com/office/drawing/2014/main" id="{2B04BFC7-2A5C-449A-8B8B-0D27BCAA816E}"/>
                </a:ext>
              </a:extLst>
            </p:cNvPr>
            <p:cNvSpPr txBox="1"/>
            <p:nvPr/>
          </p:nvSpPr>
          <p:spPr>
            <a:xfrm flipH="1">
              <a:off x="7706865" y="4055464"/>
              <a:ext cx="381000" cy="523220"/>
            </a:xfrm>
            <a:prstGeom prst="rect">
              <a:avLst/>
            </a:prstGeom>
            <a:noFill/>
          </p:spPr>
          <p:txBody>
            <a:bodyPr wrap="square" rtlCol="0">
              <a:spAutoFit/>
            </a:bodyPr>
            <a:lstStyle/>
            <a:p>
              <a:r>
                <a:rPr lang="en-US" sz="2800" dirty="0">
                  <a:solidFill>
                    <a:schemeClr val="bg1"/>
                  </a:solidFill>
                  <a:latin typeface="FontAwesome" pitchFamily="50" charset="0"/>
                </a:rPr>
                <a:t></a:t>
              </a:r>
            </a:p>
          </p:txBody>
        </p:sp>
        <p:sp>
          <p:nvSpPr>
            <p:cNvPr id="83" name="Tekstvak 54">
              <a:extLst>
                <a:ext uri="{FF2B5EF4-FFF2-40B4-BE49-F238E27FC236}">
                  <a16:creationId xmlns:a16="http://schemas.microsoft.com/office/drawing/2014/main" id="{0AA209E3-793D-4916-A86A-3A9A97516FF0}"/>
                </a:ext>
              </a:extLst>
            </p:cNvPr>
            <p:cNvSpPr txBox="1"/>
            <p:nvPr/>
          </p:nvSpPr>
          <p:spPr>
            <a:xfrm flipH="1">
              <a:off x="7574169" y="3103062"/>
              <a:ext cx="381000" cy="523220"/>
            </a:xfrm>
            <a:prstGeom prst="rect">
              <a:avLst/>
            </a:prstGeom>
            <a:noFill/>
          </p:spPr>
          <p:txBody>
            <a:bodyPr wrap="square" rtlCol="0">
              <a:spAutoFit/>
            </a:bodyPr>
            <a:lstStyle/>
            <a:p>
              <a:r>
                <a:rPr lang="en-US" sz="2800" dirty="0">
                  <a:solidFill>
                    <a:schemeClr val="accent1"/>
                  </a:solidFill>
                  <a:latin typeface="FontAwesome" pitchFamily="50" charset="0"/>
                </a:rPr>
                <a:t></a:t>
              </a:r>
            </a:p>
          </p:txBody>
        </p:sp>
        <p:sp>
          <p:nvSpPr>
            <p:cNvPr id="84" name="Tekstvak 55">
              <a:extLst>
                <a:ext uri="{FF2B5EF4-FFF2-40B4-BE49-F238E27FC236}">
                  <a16:creationId xmlns:a16="http://schemas.microsoft.com/office/drawing/2014/main" id="{1649ECFA-EB35-4018-BFDC-4BCC420925FA}"/>
                </a:ext>
              </a:extLst>
            </p:cNvPr>
            <p:cNvSpPr txBox="1"/>
            <p:nvPr/>
          </p:nvSpPr>
          <p:spPr>
            <a:xfrm flipH="1">
              <a:off x="8428214" y="3138326"/>
              <a:ext cx="381000" cy="523220"/>
            </a:xfrm>
            <a:prstGeom prst="rect">
              <a:avLst/>
            </a:prstGeom>
            <a:noFill/>
          </p:spPr>
          <p:txBody>
            <a:bodyPr wrap="square" rtlCol="0">
              <a:spAutoFit/>
            </a:bodyPr>
            <a:lstStyle/>
            <a:p>
              <a:r>
                <a:rPr lang="en-US" sz="2800" dirty="0">
                  <a:solidFill>
                    <a:schemeClr val="bg1"/>
                  </a:solidFill>
                  <a:latin typeface="FontAwesome" pitchFamily="50" charset="0"/>
                </a:rPr>
                <a:t></a:t>
              </a:r>
            </a:p>
          </p:txBody>
        </p:sp>
        <p:sp>
          <p:nvSpPr>
            <p:cNvPr id="85" name="Tekstvak 56">
              <a:extLst>
                <a:ext uri="{FF2B5EF4-FFF2-40B4-BE49-F238E27FC236}">
                  <a16:creationId xmlns:a16="http://schemas.microsoft.com/office/drawing/2014/main" id="{01809A6C-8882-44B9-8606-94994E1C7E4A}"/>
                </a:ext>
              </a:extLst>
            </p:cNvPr>
            <p:cNvSpPr txBox="1"/>
            <p:nvPr/>
          </p:nvSpPr>
          <p:spPr>
            <a:xfrm flipH="1">
              <a:off x="6319007" y="2093998"/>
              <a:ext cx="381000" cy="523220"/>
            </a:xfrm>
            <a:prstGeom prst="rect">
              <a:avLst/>
            </a:prstGeom>
            <a:noFill/>
          </p:spPr>
          <p:txBody>
            <a:bodyPr wrap="square" rtlCol="0">
              <a:spAutoFit/>
            </a:bodyPr>
            <a:lstStyle/>
            <a:p>
              <a:r>
                <a:rPr lang="en-US" sz="2800" dirty="0">
                  <a:latin typeface="FontAwesome" pitchFamily="50" charset="0"/>
                </a:rPr>
                <a:t></a:t>
              </a:r>
            </a:p>
          </p:txBody>
        </p:sp>
      </p:grpSp>
      <p:sp>
        <p:nvSpPr>
          <p:cNvPr id="39" name="TextBox 38">
            <a:extLst>
              <a:ext uri="{FF2B5EF4-FFF2-40B4-BE49-F238E27FC236}">
                <a16:creationId xmlns:a16="http://schemas.microsoft.com/office/drawing/2014/main" id="{256F17B9-8A95-456B-8B66-CA648D37A3EE}"/>
              </a:ext>
            </a:extLst>
          </p:cNvPr>
          <p:cNvSpPr txBox="1"/>
          <p:nvPr/>
        </p:nvSpPr>
        <p:spPr>
          <a:xfrm>
            <a:off x="5594415" y="1609414"/>
            <a:ext cx="184731" cy="400110"/>
          </a:xfrm>
          <a:prstGeom prst="rect">
            <a:avLst/>
          </a:prstGeom>
          <a:noFill/>
        </p:spPr>
        <p:txBody>
          <a:bodyPr wrap="none" rtlCol="0">
            <a:spAutoFit/>
          </a:bodyPr>
          <a:lstStyle/>
          <a:p>
            <a:endParaRPr lang="en-US" sz="2000" dirty="0">
              <a:solidFill>
                <a:schemeClr val="bg1"/>
              </a:solidFill>
              <a:latin typeface="Nothing You Could Do" panose="02000000000000000000" pitchFamily="2" charset="0"/>
            </a:endParaRPr>
          </a:p>
        </p:txBody>
      </p:sp>
      <p:sp>
        <p:nvSpPr>
          <p:cNvPr id="8" name="Footer Placeholder 7">
            <a:extLst>
              <a:ext uri="{FF2B5EF4-FFF2-40B4-BE49-F238E27FC236}">
                <a16:creationId xmlns:a16="http://schemas.microsoft.com/office/drawing/2014/main" id="{1AC2038F-D7B8-4AEC-87B4-2BD7A67E77E3}"/>
              </a:ext>
            </a:extLst>
          </p:cNvPr>
          <p:cNvSpPr>
            <a:spLocks noGrp="1"/>
          </p:cNvSpPr>
          <p:nvPr>
            <p:ph type="ftr" sz="quarter" idx="11"/>
          </p:nvPr>
        </p:nvSpPr>
        <p:spPr/>
        <p:txBody>
          <a:bodyPr/>
          <a:lstStyle/>
          <a:p>
            <a:r>
              <a:rPr lang="en-US"/>
              <a:t>@aahoogendoorn | The Zen of Programming | GOTO 2022</a:t>
            </a:r>
            <a:endParaRPr lang="en-US" dirty="0"/>
          </a:p>
        </p:txBody>
      </p:sp>
      <p:grpSp>
        <p:nvGrpSpPr>
          <p:cNvPr id="5" name="Group 4">
            <a:extLst>
              <a:ext uri="{FF2B5EF4-FFF2-40B4-BE49-F238E27FC236}">
                <a16:creationId xmlns:a16="http://schemas.microsoft.com/office/drawing/2014/main" id="{67DB976A-BACE-49C7-871E-31F2483737FC}"/>
              </a:ext>
            </a:extLst>
          </p:cNvPr>
          <p:cNvGrpSpPr/>
          <p:nvPr/>
        </p:nvGrpSpPr>
        <p:grpSpPr>
          <a:xfrm>
            <a:off x="1551102" y="1562275"/>
            <a:ext cx="8562382" cy="4268213"/>
            <a:chOff x="1580003" y="1599985"/>
            <a:chExt cx="8562382" cy="4268213"/>
          </a:xfrm>
        </p:grpSpPr>
        <p:grpSp>
          <p:nvGrpSpPr>
            <p:cNvPr id="11" name="Group 10">
              <a:extLst>
                <a:ext uri="{FF2B5EF4-FFF2-40B4-BE49-F238E27FC236}">
                  <a16:creationId xmlns:a16="http://schemas.microsoft.com/office/drawing/2014/main" id="{9F77F0ED-48BB-4301-806E-59C0C9BD86D9}"/>
                </a:ext>
              </a:extLst>
            </p:cNvPr>
            <p:cNvGrpSpPr/>
            <p:nvPr/>
          </p:nvGrpSpPr>
          <p:grpSpPr>
            <a:xfrm>
              <a:off x="1580003" y="1599985"/>
              <a:ext cx="8562382" cy="3971829"/>
              <a:chOff x="1580003" y="1362171"/>
              <a:chExt cx="8562382" cy="3971829"/>
            </a:xfrm>
          </p:grpSpPr>
          <p:sp>
            <p:nvSpPr>
              <p:cNvPr id="43" name="Speech Bubble: Rectangle with Corners Rounded 42">
                <a:extLst>
                  <a:ext uri="{FF2B5EF4-FFF2-40B4-BE49-F238E27FC236}">
                    <a16:creationId xmlns:a16="http://schemas.microsoft.com/office/drawing/2014/main" id="{131DC10E-F2CA-46D9-A43A-DAD6E4E44080}"/>
                  </a:ext>
                </a:extLst>
              </p:cNvPr>
              <p:cNvSpPr/>
              <p:nvPr/>
            </p:nvSpPr>
            <p:spPr>
              <a:xfrm>
                <a:off x="8057619" y="4724400"/>
                <a:ext cx="941766" cy="609600"/>
              </a:xfrm>
              <a:prstGeom prst="wedgeRoundRectCallout">
                <a:avLst>
                  <a:gd name="adj1" fmla="val -62231"/>
                  <a:gd name="adj2" fmla="val -32794"/>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Security</a:t>
                </a:r>
              </a:p>
            </p:txBody>
          </p:sp>
          <p:grpSp>
            <p:nvGrpSpPr>
              <p:cNvPr id="10" name="Group 9">
                <a:extLst>
                  <a:ext uri="{FF2B5EF4-FFF2-40B4-BE49-F238E27FC236}">
                    <a16:creationId xmlns:a16="http://schemas.microsoft.com/office/drawing/2014/main" id="{814CBDC9-E145-411B-8F84-2077D95270D7}"/>
                  </a:ext>
                </a:extLst>
              </p:cNvPr>
              <p:cNvGrpSpPr/>
              <p:nvPr/>
            </p:nvGrpSpPr>
            <p:grpSpPr>
              <a:xfrm>
                <a:off x="1580003" y="1362171"/>
                <a:ext cx="8562382" cy="3971829"/>
                <a:chOff x="1580003" y="1362171"/>
                <a:chExt cx="8562382" cy="3971829"/>
              </a:xfrm>
            </p:grpSpPr>
            <p:sp>
              <p:nvSpPr>
                <p:cNvPr id="44" name="Speech Bubble: Rectangle with Corners Rounded 43">
                  <a:extLst>
                    <a:ext uri="{FF2B5EF4-FFF2-40B4-BE49-F238E27FC236}">
                      <a16:creationId xmlns:a16="http://schemas.microsoft.com/office/drawing/2014/main" id="{3E5D80BD-DEA6-48F0-AB3B-2383797B55E4}"/>
                    </a:ext>
                  </a:extLst>
                </p:cNvPr>
                <p:cNvSpPr/>
                <p:nvPr/>
              </p:nvSpPr>
              <p:spPr>
                <a:xfrm>
                  <a:off x="2238701" y="4724400"/>
                  <a:ext cx="1079210" cy="609600"/>
                </a:xfrm>
                <a:prstGeom prst="wedgeRoundRectCallout">
                  <a:avLst>
                    <a:gd name="adj1" fmla="val 62004"/>
                    <a:gd name="adj2" fmla="val -32794"/>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MongoDB</a:t>
                  </a:r>
                </a:p>
              </p:txBody>
            </p:sp>
            <p:sp>
              <p:nvSpPr>
                <p:cNvPr id="46" name="Speech Bubble: Rectangle with Corners Rounded 45">
                  <a:extLst>
                    <a:ext uri="{FF2B5EF4-FFF2-40B4-BE49-F238E27FC236}">
                      <a16:creationId xmlns:a16="http://schemas.microsoft.com/office/drawing/2014/main" id="{E2FBA5A7-3646-416D-A864-881B9BC91BB2}"/>
                    </a:ext>
                  </a:extLst>
                </p:cNvPr>
                <p:cNvSpPr/>
                <p:nvPr/>
              </p:nvSpPr>
              <p:spPr>
                <a:xfrm>
                  <a:off x="1580003" y="3812714"/>
                  <a:ext cx="1377844" cy="609600"/>
                </a:xfrm>
                <a:prstGeom prst="wedgeRoundRectCallout">
                  <a:avLst>
                    <a:gd name="adj1" fmla="val 59256"/>
                    <a:gd name="adj2" fmla="val 15735"/>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Market research</a:t>
                  </a:r>
                </a:p>
              </p:txBody>
            </p:sp>
            <p:grpSp>
              <p:nvGrpSpPr>
                <p:cNvPr id="9" name="Group 8">
                  <a:extLst>
                    <a:ext uri="{FF2B5EF4-FFF2-40B4-BE49-F238E27FC236}">
                      <a16:creationId xmlns:a16="http://schemas.microsoft.com/office/drawing/2014/main" id="{9792D884-7C64-4B3B-9058-813C35F223BD}"/>
                    </a:ext>
                  </a:extLst>
                </p:cNvPr>
                <p:cNvGrpSpPr/>
                <p:nvPr/>
              </p:nvGrpSpPr>
              <p:grpSpPr>
                <a:xfrm>
                  <a:off x="1903915" y="1362171"/>
                  <a:ext cx="8238470" cy="3841853"/>
                  <a:chOff x="1903915" y="1362171"/>
                  <a:chExt cx="8238470" cy="3841853"/>
                </a:xfrm>
              </p:grpSpPr>
              <p:grpSp>
                <p:nvGrpSpPr>
                  <p:cNvPr id="3" name="Group 2">
                    <a:extLst>
                      <a:ext uri="{FF2B5EF4-FFF2-40B4-BE49-F238E27FC236}">
                        <a16:creationId xmlns:a16="http://schemas.microsoft.com/office/drawing/2014/main" id="{CC6B9D0A-C60B-47A0-BDE0-E9873D2BE1F4}"/>
                      </a:ext>
                    </a:extLst>
                  </p:cNvPr>
                  <p:cNvGrpSpPr/>
                  <p:nvPr/>
                </p:nvGrpSpPr>
                <p:grpSpPr>
                  <a:xfrm>
                    <a:off x="1903915" y="1362171"/>
                    <a:ext cx="8238470" cy="3841853"/>
                    <a:chOff x="1903915" y="1415947"/>
                    <a:chExt cx="8238470" cy="3841853"/>
                  </a:xfrm>
                </p:grpSpPr>
                <p:sp>
                  <p:nvSpPr>
                    <p:cNvPr id="109" name="Speech Bubble: Rectangle with Corners Rounded 108">
                      <a:extLst>
                        <a:ext uri="{FF2B5EF4-FFF2-40B4-BE49-F238E27FC236}">
                          <a16:creationId xmlns:a16="http://schemas.microsoft.com/office/drawing/2014/main" id="{80573FC8-9595-46C8-98AE-B93840933AA9}"/>
                        </a:ext>
                      </a:extLst>
                    </p:cNvPr>
                    <p:cNvSpPr/>
                    <p:nvPr/>
                  </p:nvSpPr>
                  <p:spPr>
                    <a:xfrm>
                      <a:off x="2509387" y="3030154"/>
                      <a:ext cx="1295400" cy="609600"/>
                    </a:xfrm>
                    <a:prstGeom prst="wedgeRoundRectCallout">
                      <a:avLst>
                        <a:gd name="adj1" fmla="val 58475"/>
                        <a:gd name="adj2" fmla="val -30147"/>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Clean</a:t>
                      </a:r>
                      <a:br>
                        <a:rPr lang="en-US" sz="1400" dirty="0"/>
                      </a:br>
                      <a:r>
                        <a:rPr lang="en-US" sz="1400" dirty="0"/>
                        <a:t>Architecture</a:t>
                      </a:r>
                    </a:p>
                  </p:txBody>
                </p:sp>
                <p:sp>
                  <p:nvSpPr>
                    <p:cNvPr id="111" name="Speech Bubble: Rectangle with Corners Rounded 110">
                      <a:extLst>
                        <a:ext uri="{FF2B5EF4-FFF2-40B4-BE49-F238E27FC236}">
                          <a16:creationId xmlns:a16="http://schemas.microsoft.com/office/drawing/2014/main" id="{045C8C96-8775-45B3-B77A-A4EE1CDB0C36}"/>
                        </a:ext>
                      </a:extLst>
                    </p:cNvPr>
                    <p:cNvSpPr/>
                    <p:nvPr/>
                  </p:nvSpPr>
                  <p:spPr>
                    <a:xfrm>
                      <a:off x="5480807" y="4648200"/>
                      <a:ext cx="762000" cy="609600"/>
                    </a:xfrm>
                    <a:prstGeom prst="wedgeRoundRectCallout">
                      <a:avLst>
                        <a:gd name="adj1" fmla="val 62004"/>
                        <a:gd name="adj2" fmla="val -32794"/>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UX</a:t>
                      </a:r>
                    </a:p>
                  </p:txBody>
                </p:sp>
                <p:sp>
                  <p:nvSpPr>
                    <p:cNvPr id="112" name="Speech Bubble: Rectangle with Corners Rounded 111">
                      <a:extLst>
                        <a:ext uri="{FF2B5EF4-FFF2-40B4-BE49-F238E27FC236}">
                          <a16:creationId xmlns:a16="http://schemas.microsoft.com/office/drawing/2014/main" id="{EA1B9963-FF97-4E5F-B2A1-D381E0DD1A06}"/>
                        </a:ext>
                      </a:extLst>
                    </p:cNvPr>
                    <p:cNvSpPr/>
                    <p:nvPr/>
                  </p:nvSpPr>
                  <p:spPr>
                    <a:xfrm>
                      <a:off x="6789585" y="1570897"/>
                      <a:ext cx="1371600" cy="609600"/>
                    </a:xfrm>
                    <a:prstGeom prst="wedgeRoundRectCallout">
                      <a:avLst>
                        <a:gd name="adj1" fmla="val -25310"/>
                        <a:gd name="adj2" fmla="val 70063"/>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React</a:t>
                      </a:r>
                    </a:p>
                  </p:txBody>
                </p:sp>
                <p:sp>
                  <p:nvSpPr>
                    <p:cNvPr id="113" name="Speech Bubble: Rectangle with Corners Rounded 112">
                      <a:extLst>
                        <a:ext uri="{FF2B5EF4-FFF2-40B4-BE49-F238E27FC236}">
                          <a16:creationId xmlns:a16="http://schemas.microsoft.com/office/drawing/2014/main" id="{A136B0D2-8F97-4AEF-BAB2-F9987A64D23E}"/>
                        </a:ext>
                      </a:extLst>
                    </p:cNvPr>
                    <p:cNvSpPr/>
                    <p:nvPr/>
                  </p:nvSpPr>
                  <p:spPr>
                    <a:xfrm>
                      <a:off x="8999385" y="1522910"/>
                      <a:ext cx="1143000" cy="609600"/>
                    </a:xfrm>
                    <a:prstGeom prst="wedgeRoundRectCallout">
                      <a:avLst>
                        <a:gd name="adj1" fmla="val -73525"/>
                        <a:gd name="adj2" fmla="val 40441"/>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Flutter</a:t>
                      </a:r>
                    </a:p>
                  </p:txBody>
                </p:sp>
                <p:sp>
                  <p:nvSpPr>
                    <p:cNvPr id="114" name="Speech Bubble: Rectangle with Corners Rounded 113">
                      <a:extLst>
                        <a:ext uri="{FF2B5EF4-FFF2-40B4-BE49-F238E27FC236}">
                          <a16:creationId xmlns:a16="http://schemas.microsoft.com/office/drawing/2014/main" id="{14596A3B-C830-45C7-B1DA-293FF258CA0B}"/>
                        </a:ext>
                      </a:extLst>
                    </p:cNvPr>
                    <p:cNvSpPr/>
                    <p:nvPr/>
                  </p:nvSpPr>
                  <p:spPr>
                    <a:xfrm>
                      <a:off x="1903915" y="2212996"/>
                      <a:ext cx="1143000" cy="609600"/>
                    </a:xfrm>
                    <a:prstGeom prst="wedgeRoundRectCallout">
                      <a:avLst>
                        <a:gd name="adj1" fmla="val 61534"/>
                        <a:gd name="adj2" fmla="val -11618"/>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QA</a:t>
                      </a:r>
                    </a:p>
                  </p:txBody>
                </p:sp>
                <p:sp>
                  <p:nvSpPr>
                    <p:cNvPr id="115" name="Speech Bubble: Rectangle with Corners Rounded 114">
                      <a:extLst>
                        <a:ext uri="{FF2B5EF4-FFF2-40B4-BE49-F238E27FC236}">
                          <a16:creationId xmlns:a16="http://schemas.microsoft.com/office/drawing/2014/main" id="{E1D5612D-C755-4F57-9B40-1E03F762E9E0}"/>
                        </a:ext>
                      </a:extLst>
                    </p:cNvPr>
                    <p:cNvSpPr/>
                    <p:nvPr/>
                  </p:nvSpPr>
                  <p:spPr>
                    <a:xfrm>
                      <a:off x="4110738" y="1415947"/>
                      <a:ext cx="609600" cy="609600"/>
                    </a:xfrm>
                    <a:prstGeom prst="wedgeRoundRectCallout">
                      <a:avLst>
                        <a:gd name="adj1" fmla="val -75525"/>
                        <a:gd name="adj2" fmla="val 38677"/>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K8s</a:t>
                      </a:r>
                    </a:p>
                  </p:txBody>
                </p:sp>
                <p:sp>
                  <p:nvSpPr>
                    <p:cNvPr id="116" name="Speech Bubble: Rectangle with Corners Rounded 115">
                      <a:extLst>
                        <a:ext uri="{FF2B5EF4-FFF2-40B4-BE49-F238E27FC236}">
                          <a16:creationId xmlns:a16="http://schemas.microsoft.com/office/drawing/2014/main" id="{677F20C4-1309-4D7E-B267-6087DA444A8B}"/>
                        </a:ext>
                      </a:extLst>
                    </p:cNvPr>
                    <p:cNvSpPr/>
                    <p:nvPr/>
                  </p:nvSpPr>
                  <p:spPr>
                    <a:xfrm>
                      <a:off x="6105027" y="3285228"/>
                      <a:ext cx="762000" cy="609600"/>
                    </a:xfrm>
                    <a:prstGeom prst="wedgeRoundRectCallout">
                      <a:avLst>
                        <a:gd name="adj1" fmla="val -76607"/>
                        <a:gd name="adj2" fmla="val -22090"/>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AWS</a:t>
                      </a:r>
                    </a:p>
                  </p:txBody>
                </p:sp>
              </p:grpSp>
              <p:sp>
                <p:nvSpPr>
                  <p:cNvPr id="48" name="Speech Bubble: Rectangle with Corners Rounded 47">
                    <a:extLst>
                      <a:ext uri="{FF2B5EF4-FFF2-40B4-BE49-F238E27FC236}">
                        <a16:creationId xmlns:a16="http://schemas.microsoft.com/office/drawing/2014/main" id="{07D2C936-DCF2-444B-833E-B8260A85FA02}"/>
                      </a:ext>
                    </a:extLst>
                  </p:cNvPr>
                  <p:cNvSpPr/>
                  <p:nvPr/>
                </p:nvSpPr>
                <p:spPr>
                  <a:xfrm>
                    <a:off x="8838115" y="3745184"/>
                    <a:ext cx="929582" cy="609600"/>
                  </a:xfrm>
                  <a:prstGeom prst="wedgeRoundRectCallout">
                    <a:avLst>
                      <a:gd name="adj1" fmla="val -60200"/>
                      <a:gd name="adj2" fmla="val -23088"/>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Domain</a:t>
                    </a:r>
                  </a:p>
                </p:txBody>
              </p:sp>
              <p:sp>
                <p:nvSpPr>
                  <p:cNvPr id="49" name="Speech Bubble: Rectangle with Corners Rounded 48">
                    <a:extLst>
                      <a:ext uri="{FF2B5EF4-FFF2-40B4-BE49-F238E27FC236}">
                        <a16:creationId xmlns:a16="http://schemas.microsoft.com/office/drawing/2014/main" id="{B3EE17AE-1479-40D8-84F5-FBDADAEC13BF}"/>
                      </a:ext>
                    </a:extLst>
                  </p:cNvPr>
                  <p:cNvSpPr/>
                  <p:nvPr/>
                </p:nvSpPr>
                <p:spPr>
                  <a:xfrm>
                    <a:off x="8696503" y="2442278"/>
                    <a:ext cx="799044" cy="609600"/>
                  </a:xfrm>
                  <a:prstGeom prst="wedgeRoundRectCallout">
                    <a:avLst>
                      <a:gd name="adj1" fmla="val -60200"/>
                      <a:gd name="adj2" fmla="val -23088"/>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Java</a:t>
                    </a:r>
                  </a:p>
                </p:txBody>
              </p:sp>
            </p:grpSp>
          </p:grpSp>
        </p:grpSp>
        <p:sp>
          <p:nvSpPr>
            <p:cNvPr id="52" name="Speech Bubble: Rectangle with Corners Rounded 51">
              <a:extLst>
                <a:ext uri="{FF2B5EF4-FFF2-40B4-BE49-F238E27FC236}">
                  <a16:creationId xmlns:a16="http://schemas.microsoft.com/office/drawing/2014/main" id="{8F7E8032-C7C1-445F-B3B6-BFDD6D1ED69B}"/>
                </a:ext>
              </a:extLst>
            </p:cNvPr>
            <p:cNvSpPr/>
            <p:nvPr/>
          </p:nvSpPr>
          <p:spPr>
            <a:xfrm>
              <a:off x="3872373" y="5258598"/>
              <a:ext cx="905850" cy="609600"/>
            </a:xfrm>
            <a:prstGeom prst="wedgeRoundRectCallout">
              <a:avLst>
                <a:gd name="adj1" fmla="val 30459"/>
                <a:gd name="adj2" fmla="val -64044"/>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ERP</a:t>
              </a:r>
            </a:p>
          </p:txBody>
        </p:sp>
      </p:grpSp>
    </p:spTree>
    <p:extLst>
      <p:ext uri="{BB962C8B-B14F-4D97-AF65-F5344CB8AC3E}">
        <p14:creationId xmlns:p14="http://schemas.microsoft.com/office/powerpoint/2010/main" val="418281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D57B25C-606F-4ABD-BF16-5C163E43048D}"/>
              </a:ext>
            </a:extLst>
          </p:cNvPr>
          <p:cNvSpPr>
            <a:spLocks noGrp="1"/>
          </p:cNvSpPr>
          <p:nvPr>
            <p:ph type="pic" idx="10"/>
          </p:nvPr>
        </p:nvSpPr>
        <p:spPr/>
      </p:sp>
      <p:sp>
        <p:nvSpPr>
          <p:cNvPr id="9" name="Footer Placeholder 8">
            <a:extLst>
              <a:ext uri="{FF2B5EF4-FFF2-40B4-BE49-F238E27FC236}">
                <a16:creationId xmlns:a16="http://schemas.microsoft.com/office/drawing/2014/main" id="{AAAEC514-BEE1-46BB-AA16-C1F65B4EBC17}"/>
              </a:ext>
            </a:extLst>
          </p:cNvPr>
          <p:cNvSpPr>
            <a:spLocks noGrp="1"/>
          </p:cNvSpPr>
          <p:nvPr>
            <p:ph type="ftr" sz="quarter" idx="11"/>
          </p:nvPr>
        </p:nvSpPr>
        <p:spPr/>
        <p:txBody>
          <a:bodyPr/>
          <a:lstStyle/>
          <a:p>
            <a:r>
              <a:rPr lang="en-US"/>
              <a:t>@aahoogendoorn | The Zen of Programming | GOTO 2022</a:t>
            </a:r>
            <a:endParaRPr lang="en-US" dirty="0"/>
          </a:p>
        </p:txBody>
      </p:sp>
      <p:sp>
        <p:nvSpPr>
          <p:cNvPr id="2" name="Title 1">
            <a:extLst>
              <a:ext uri="{FF2B5EF4-FFF2-40B4-BE49-F238E27FC236}">
                <a16:creationId xmlns:a16="http://schemas.microsoft.com/office/drawing/2014/main" id="{99BADC72-E809-4D6A-B1C2-DF1F48B363FF}"/>
              </a:ext>
            </a:extLst>
          </p:cNvPr>
          <p:cNvSpPr>
            <a:spLocks noGrp="1"/>
          </p:cNvSpPr>
          <p:nvPr>
            <p:ph type="title"/>
          </p:nvPr>
        </p:nvSpPr>
        <p:spPr/>
        <p:txBody>
          <a:bodyPr/>
          <a:lstStyle/>
          <a:p>
            <a:r>
              <a:rPr lang="en-US" sz="3600" dirty="0"/>
              <a:t>No two work items require the same skillset</a:t>
            </a:r>
          </a:p>
        </p:txBody>
      </p:sp>
      <p:pic>
        <p:nvPicPr>
          <p:cNvPr id="10" name="Picture 9">
            <a:extLst>
              <a:ext uri="{FF2B5EF4-FFF2-40B4-BE49-F238E27FC236}">
                <a16:creationId xmlns:a16="http://schemas.microsoft.com/office/drawing/2014/main" id="{B9A29E7C-FEA3-466D-844B-38E0CFBBE6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9567" y="2057612"/>
            <a:ext cx="5312833" cy="2988469"/>
          </a:xfrm>
          <a:prstGeom prst="rect">
            <a:avLst/>
          </a:prstGeom>
          <a:solidFill>
            <a:schemeClr val="accent3"/>
          </a:solidFill>
        </p:spPr>
      </p:pic>
      <p:pic>
        <p:nvPicPr>
          <p:cNvPr id="4" name="Picture 3">
            <a:extLst>
              <a:ext uri="{FF2B5EF4-FFF2-40B4-BE49-F238E27FC236}">
                <a16:creationId xmlns:a16="http://schemas.microsoft.com/office/drawing/2014/main" id="{EFDE4B4C-3D4F-4664-BFD1-5D855F474D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4567" y="2057612"/>
            <a:ext cx="5312832" cy="2988468"/>
          </a:xfrm>
          <a:prstGeom prst="rect">
            <a:avLst/>
          </a:prstGeom>
          <a:solidFill>
            <a:schemeClr val="accent3"/>
          </a:solidFill>
        </p:spPr>
      </p:pic>
      <p:sp>
        <p:nvSpPr>
          <p:cNvPr id="5" name="Speech Bubble: Rectangle with Corners Rounded 4">
            <a:extLst>
              <a:ext uri="{FF2B5EF4-FFF2-40B4-BE49-F238E27FC236}">
                <a16:creationId xmlns:a16="http://schemas.microsoft.com/office/drawing/2014/main" id="{5A6DF6DA-9977-49A1-945B-BC49A695F70E}"/>
              </a:ext>
            </a:extLst>
          </p:cNvPr>
          <p:cNvSpPr/>
          <p:nvPr/>
        </p:nvSpPr>
        <p:spPr>
          <a:xfrm>
            <a:off x="706967" y="1676400"/>
            <a:ext cx="1295400" cy="609600"/>
          </a:xfrm>
          <a:prstGeom prst="wedgeRoundRectCallout">
            <a:avLst>
              <a:gd name="adj1" fmla="val -8791"/>
              <a:gd name="adj2" fmla="val 72206"/>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Architect</a:t>
            </a:r>
          </a:p>
        </p:txBody>
      </p:sp>
      <p:sp>
        <p:nvSpPr>
          <p:cNvPr id="6" name="Speech Bubble: Rectangle with Corners Rounded 5">
            <a:extLst>
              <a:ext uri="{FF2B5EF4-FFF2-40B4-BE49-F238E27FC236}">
                <a16:creationId xmlns:a16="http://schemas.microsoft.com/office/drawing/2014/main" id="{B8B7D9E0-90A4-4143-BF14-A971BB831476}"/>
              </a:ext>
            </a:extLst>
          </p:cNvPr>
          <p:cNvSpPr/>
          <p:nvPr/>
        </p:nvSpPr>
        <p:spPr>
          <a:xfrm>
            <a:off x="4745567" y="2823560"/>
            <a:ext cx="1295400" cy="753679"/>
          </a:xfrm>
          <a:prstGeom prst="wedgeRoundRectCallout">
            <a:avLst>
              <a:gd name="adj1" fmla="val -59864"/>
              <a:gd name="adj2" fmla="val -25865"/>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Domain</a:t>
            </a:r>
          </a:p>
          <a:p>
            <a:pPr algn="ctr"/>
            <a:r>
              <a:rPr lang="en-US" dirty="0"/>
              <a:t>expert</a:t>
            </a:r>
          </a:p>
        </p:txBody>
      </p:sp>
      <p:sp>
        <p:nvSpPr>
          <p:cNvPr id="7" name="Speech Bubble: Rectangle with Corners Rounded 6">
            <a:extLst>
              <a:ext uri="{FF2B5EF4-FFF2-40B4-BE49-F238E27FC236}">
                <a16:creationId xmlns:a16="http://schemas.microsoft.com/office/drawing/2014/main" id="{11277AEA-5062-4B79-92D9-B262EFB7DBB3}"/>
              </a:ext>
            </a:extLst>
          </p:cNvPr>
          <p:cNvSpPr/>
          <p:nvPr/>
        </p:nvSpPr>
        <p:spPr>
          <a:xfrm>
            <a:off x="2992967" y="1858443"/>
            <a:ext cx="1371600" cy="609600"/>
          </a:xfrm>
          <a:prstGeom prst="wedgeRoundRectCallout">
            <a:avLst>
              <a:gd name="adj1" fmla="val -33682"/>
              <a:gd name="adj2" fmla="val 66030"/>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Back-end</a:t>
            </a:r>
          </a:p>
        </p:txBody>
      </p:sp>
      <p:sp>
        <p:nvSpPr>
          <p:cNvPr id="8" name="Speech Bubble: Rectangle with Corners Rounded 7">
            <a:extLst>
              <a:ext uri="{FF2B5EF4-FFF2-40B4-BE49-F238E27FC236}">
                <a16:creationId xmlns:a16="http://schemas.microsoft.com/office/drawing/2014/main" id="{14D99E07-D83A-4FF9-84EA-DE472AECA7C7}"/>
              </a:ext>
            </a:extLst>
          </p:cNvPr>
          <p:cNvSpPr/>
          <p:nvPr/>
        </p:nvSpPr>
        <p:spPr>
          <a:xfrm>
            <a:off x="1087967" y="4648200"/>
            <a:ext cx="1143000" cy="609600"/>
          </a:xfrm>
          <a:prstGeom prst="wedgeRoundRectCallout">
            <a:avLst>
              <a:gd name="adj1" fmla="val -63642"/>
              <a:gd name="adj2" fmla="val -16030"/>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QA</a:t>
            </a:r>
          </a:p>
        </p:txBody>
      </p:sp>
      <p:sp>
        <p:nvSpPr>
          <p:cNvPr id="11" name="Speech Bubble: Rectangle with Corners Rounded 10">
            <a:extLst>
              <a:ext uri="{FF2B5EF4-FFF2-40B4-BE49-F238E27FC236}">
                <a16:creationId xmlns:a16="http://schemas.microsoft.com/office/drawing/2014/main" id="{093BB131-1FBC-4307-AD6F-17CEFECDF597}"/>
              </a:ext>
            </a:extLst>
          </p:cNvPr>
          <p:cNvSpPr/>
          <p:nvPr/>
        </p:nvSpPr>
        <p:spPr>
          <a:xfrm>
            <a:off x="7717367" y="4800600"/>
            <a:ext cx="1295400" cy="609600"/>
          </a:xfrm>
          <a:prstGeom prst="wedgeRoundRectCallout">
            <a:avLst>
              <a:gd name="adj1" fmla="val -27892"/>
              <a:gd name="adj2" fmla="val -61029"/>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Architect</a:t>
            </a:r>
          </a:p>
        </p:txBody>
      </p:sp>
      <p:sp>
        <p:nvSpPr>
          <p:cNvPr id="12" name="Speech Bubble: Rectangle with Corners Rounded 11">
            <a:extLst>
              <a:ext uri="{FF2B5EF4-FFF2-40B4-BE49-F238E27FC236}">
                <a16:creationId xmlns:a16="http://schemas.microsoft.com/office/drawing/2014/main" id="{CCCE4A69-0017-4D04-9603-8C8D4A0D8512}"/>
              </a:ext>
            </a:extLst>
          </p:cNvPr>
          <p:cNvSpPr/>
          <p:nvPr/>
        </p:nvSpPr>
        <p:spPr>
          <a:xfrm>
            <a:off x="9423351" y="1892661"/>
            <a:ext cx="1371600" cy="609600"/>
          </a:xfrm>
          <a:prstGeom prst="wedgeRoundRectCallout">
            <a:avLst>
              <a:gd name="adj1" fmla="val -36035"/>
              <a:gd name="adj2" fmla="val 63383"/>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Front-end</a:t>
            </a:r>
          </a:p>
        </p:txBody>
      </p:sp>
    </p:spTree>
    <p:extLst>
      <p:ext uri="{BB962C8B-B14F-4D97-AF65-F5344CB8AC3E}">
        <p14:creationId xmlns:p14="http://schemas.microsoft.com/office/powerpoint/2010/main" val="2892028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1" grpId="0" animBg="1"/>
      <p:bldP spid="12"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22CD44A8-A95E-418C-9028-4C9D8C7BCC44}"/>
              </a:ext>
            </a:extLst>
          </p:cNvPr>
          <p:cNvPicPr>
            <a:picLocks noGrp="1" noChangeAspect="1"/>
          </p:cNvPicPr>
          <p:nvPr>
            <p:ph type="pic" idx="10"/>
          </p:nvPr>
        </p:nvPicPr>
        <p:blipFill>
          <a:blip r:embed="rId2"/>
          <a:srcRect t="7202" b="7202"/>
          <a:stretch>
            <a:fillRect/>
          </a:stretch>
        </p:blipFill>
        <p:spPr>
          <a:prstGeom prst="rect">
            <a:avLst/>
          </a:prstGeom>
        </p:spPr>
      </p:pic>
      <p:sp>
        <p:nvSpPr>
          <p:cNvPr id="10" name="Title 9">
            <a:extLst>
              <a:ext uri="{FF2B5EF4-FFF2-40B4-BE49-F238E27FC236}">
                <a16:creationId xmlns:a16="http://schemas.microsoft.com/office/drawing/2014/main" id="{AC7FC33B-91D5-426D-B4AA-B6CD57569D54}"/>
              </a:ext>
            </a:extLst>
          </p:cNvPr>
          <p:cNvSpPr>
            <a:spLocks noGrp="1"/>
          </p:cNvSpPr>
          <p:nvPr>
            <p:ph type="ctrTitle"/>
          </p:nvPr>
        </p:nvSpPr>
        <p:spPr>
          <a:xfrm>
            <a:off x="0" y="3063305"/>
            <a:ext cx="12192000" cy="1605985"/>
          </a:xfrm>
        </p:spPr>
        <p:txBody>
          <a:bodyPr/>
          <a:lstStyle/>
          <a:p>
            <a:r>
              <a:rPr lang="en-US" dirty="0"/>
              <a:t>What small problem</a:t>
            </a:r>
            <a:br>
              <a:rPr lang="en-US" dirty="0"/>
            </a:br>
            <a:r>
              <a:rPr lang="en-US" dirty="0"/>
              <a:t>are we solving today?</a:t>
            </a:r>
          </a:p>
        </p:txBody>
      </p:sp>
      <p:sp>
        <p:nvSpPr>
          <p:cNvPr id="4" name="Subtitle 3">
            <a:extLst>
              <a:ext uri="{FF2B5EF4-FFF2-40B4-BE49-F238E27FC236}">
                <a16:creationId xmlns:a16="http://schemas.microsoft.com/office/drawing/2014/main" id="{38021B7F-9862-473B-9FA3-7CD0FCECF36F}"/>
              </a:ext>
            </a:extLst>
          </p:cNvPr>
          <p:cNvSpPr>
            <a:spLocks noGrp="1"/>
          </p:cNvSpPr>
          <p:nvPr>
            <p:ph type="subTitle" idx="1"/>
          </p:nvPr>
        </p:nvSpPr>
        <p:spPr>
          <a:xfrm>
            <a:off x="-10889" y="2362200"/>
            <a:ext cx="12202889" cy="822895"/>
          </a:xfrm>
        </p:spPr>
        <p:txBody>
          <a:bodyPr/>
          <a:lstStyle/>
          <a:p>
            <a:r>
              <a:rPr lang="en-US" dirty="0"/>
              <a:t>The core to autonomous collaboration in small teams</a:t>
            </a:r>
          </a:p>
        </p:txBody>
      </p:sp>
      <p:sp>
        <p:nvSpPr>
          <p:cNvPr id="5" name="Footer Placeholder 4">
            <a:extLst>
              <a:ext uri="{FF2B5EF4-FFF2-40B4-BE49-F238E27FC236}">
                <a16:creationId xmlns:a16="http://schemas.microsoft.com/office/drawing/2014/main" id="{3DE5E0D1-5EB9-459D-86E6-8BB196031B83}"/>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1960314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CEAFA07-D6F4-461F-90D9-ED14E8FFD5C4}"/>
              </a:ext>
            </a:extLst>
          </p:cNvPr>
          <p:cNvSpPr>
            <a:spLocks noGrp="1"/>
          </p:cNvSpPr>
          <p:nvPr>
            <p:ph type="pic" idx="12"/>
          </p:nvPr>
        </p:nvSpPr>
        <p:spPr/>
      </p:sp>
      <p:sp>
        <p:nvSpPr>
          <p:cNvPr id="2" name="Title 1">
            <a:extLst>
              <a:ext uri="{FF2B5EF4-FFF2-40B4-BE49-F238E27FC236}">
                <a16:creationId xmlns:a16="http://schemas.microsoft.com/office/drawing/2014/main" id="{76E86F48-870C-4219-A59E-4119678062F2}"/>
              </a:ext>
            </a:extLst>
          </p:cNvPr>
          <p:cNvSpPr>
            <a:spLocks noGrp="1"/>
          </p:cNvSpPr>
          <p:nvPr>
            <p:ph type="title"/>
          </p:nvPr>
        </p:nvSpPr>
        <p:spPr>
          <a:xfrm>
            <a:off x="381000" y="800100"/>
            <a:ext cx="5410200" cy="1104900"/>
          </a:xfrm>
        </p:spPr>
        <p:txBody>
          <a:bodyPr/>
          <a:lstStyle/>
          <a:p>
            <a:r>
              <a:rPr lang="en-US" sz="2800" dirty="0"/>
              <a:t>The microteam recipe</a:t>
            </a:r>
          </a:p>
        </p:txBody>
      </p:sp>
      <p:sp>
        <p:nvSpPr>
          <p:cNvPr id="3" name="Subtitle 2">
            <a:extLst>
              <a:ext uri="{FF2B5EF4-FFF2-40B4-BE49-F238E27FC236}">
                <a16:creationId xmlns:a16="http://schemas.microsoft.com/office/drawing/2014/main" id="{BF1A1649-C723-49DC-97BF-5CAC84D6A5C6}"/>
              </a:ext>
            </a:extLst>
          </p:cNvPr>
          <p:cNvSpPr>
            <a:spLocks noGrp="1"/>
          </p:cNvSpPr>
          <p:nvPr>
            <p:ph type="subTitle" idx="10"/>
          </p:nvPr>
        </p:nvSpPr>
        <p:spPr>
          <a:xfrm>
            <a:off x="381000" y="1981200"/>
            <a:ext cx="5029200" cy="4191000"/>
          </a:xfrm>
        </p:spPr>
        <p:txBody>
          <a:bodyPr>
            <a:normAutofit/>
          </a:bodyPr>
          <a:lstStyle/>
          <a:p>
            <a:pPr marL="457200" indent="-457200">
              <a:buClr>
                <a:schemeClr val="accent2"/>
              </a:buClr>
              <a:buFont typeface="+mj-lt"/>
              <a:buAutoNum type="arabicPeriod"/>
            </a:pPr>
            <a:r>
              <a:rPr lang="en-US" dirty="0"/>
              <a:t>Pick</a:t>
            </a:r>
          </a:p>
          <a:p>
            <a:pPr marL="457200" indent="-457200">
              <a:buClr>
                <a:schemeClr val="accent2"/>
              </a:buClr>
              <a:buFont typeface="+mj-lt"/>
              <a:buAutoNum type="arabicPeriod"/>
            </a:pPr>
            <a:r>
              <a:rPr lang="en-US" dirty="0"/>
              <a:t>Form</a:t>
            </a:r>
          </a:p>
          <a:p>
            <a:pPr marL="457200" indent="-457200">
              <a:buClr>
                <a:schemeClr val="accent2"/>
              </a:buClr>
              <a:buFont typeface="+mj-lt"/>
              <a:buAutoNum type="arabicPeriod"/>
            </a:pPr>
            <a:r>
              <a:rPr lang="en-US" dirty="0"/>
              <a:t>Discuss</a:t>
            </a:r>
          </a:p>
          <a:p>
            <a:pPr marL="457200" indent="-457200">
              <a:buClr>
                <a:schemeClr val="accent2"/>
              </a:buClr>
              <a:buFont typeface="+mj-lt"/>
              <a:buAutoNum type="arabicPeriod"/>
            </a:pPr>
            <a:r>
              <a:rPr lang="en-US" dirty="0"/>
              <a:t>Work</a:t>
            </a:r>
          </a:p>
          <a:p>
            <a:pPr marL="457200" indent="-457200">
              <a:buClr>
                <a:schemeClr val="accent2"/>
              </a:buClr>
              <a:buFont typeface="+mj-lt"/>
              <a:buAutoNum type="arabicPeriod"/>
            </a:pPr>
            <a:r>
              <a:rPr lang="en-US" dirty="0"/>
              <a:t>Report as done</a:t>
            </a:r>
          </a:p>
          <a:p>
            <a:pPr marL="457200" indent="-457200">
              <a:buClr>
                <a:schemeClr val="accent2"/>
              </a:buClr>
              <a:buFont typeface="+mj-lt"/>
              <a:buAutoNum type="arabicPeriod"/>
            </a:pPr>
            <a:r>
              <a:rPr lang="en-US" dirty="0"/>
              <a:t>Disband</a:t>
            </a:r>
          </a:p>
          <a:p>
            <a:pPr marL="457200" indent="-457200">
              <a:buClr>
                <a:schemeClr val="accent2"/>
              </a:buClr>
              <a:buFont typeface="+mj-lt"/>
              <a:buAutoNum type="arabicPeriod"/>
            </a:pPr>
            <a:r>
              <a:rPr lang="en-US" dirty="0"/>
              <a:t>Repeat</a:t>
            </a:r>
          </a:p>
          <a:p>
            <a:pPr marL="457200" indent="-457200">
              <a:buFont typeface="+mj-lt"/>
              <a:buAutoNum type="arabicPeriod"/>
            </a:pPr>
            <a:endParaRPr lang="en-US" dirty="0"/>
          </a:p>
        </p:txBody>
      </p:sp>
      <p:pic>
        <p:nvPicPr>
          <p:cNvPr id="6" name="Picture Placeholder 5">
            <a:extLst>
              <a:ext uri="{FF2B5EF4-FFF2-40B4-BE49-F238E27FC236}">
                <a16:creationId xmlns:a16="http://schemas.microsoft.com/office/drawing/2014/main" id="{6F935192-1D31-4107-A8EA-6C3BA52F997C}"/>
              </a:ext>
            </a:extLst>
          </p:cNvPr>
          <p:cNvPicPr>
            <a:picLocks noGrp="1" noChangeAspect="1"/>
          </p:cNvPicPr>
          <p:nvPr>
            <p:ph type="pic" idx="11"/>
          </p:nvPr>
        </p:nvPicPr>
        <p:blipFill rotWithShape="1">
          <a:blip r:embed="rId2"/>
          <a:srcRect l="18280" r="18280"/>
          <a:stretch/>
        </p:blipFill>
        <p:spPr>
          <a:xfrm>
            <a:off x="5562600" y="457200"/>
            <a:ext cx="6705600" cy="5943600"/>
          </a:xfrm>
        </p:spPr>
      </p:pic>
      <p:sp>
        <p:nvSpPr>
          <p:cNvPr id="4" name="Footer Placeholder 3">
            <a:extLst>
              <a:ext uri="{FF2B5EF4-FFF2-40B4-BE49-F238E27FC236}">
                <a16:creationId xmlns:a16="http://schemas.microsoft.com/office/drawing/2014/main" id="{7DA78221-3272-4156-A0FC-78AB2771F6A7}"/>
              </a:ext>
            </a:extLst>
          </p:cNvPr>
          <p:cNvSpPr>
            <a:spLocks noGrp="1"/>
          </p:cNvSpPr>
          <p:nvPr>
            <p:ph type="ftr" sz="quarter" idx="13"/>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1961375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30593359-14DE-46F6-8044-69743C679F06}"/>
              </a:ext>
            </a:extLst>
          </p:cNvPr>
          <p:cNvPicPr>
            <a:picLocks noGrp="1" noChangeAspect="1"/>
          </p:cNvPicPr>
          <p:nvPr>
            <p:ph type="pic" idx="10"/>
          </p:nvPr>
        </p:nvPicPr>
        <p:blipFill rotWithShape="1">
          <a:blip r:embed="rId2"/>
          <a:srcRect t="697" b="697"/>
          <a:stretch/>
        </p:blipFill>
        <p:spPr>
          <a:xfrm>
            <a:off x="-76200" y="457200"/>
            <a:ext cx="12344400" cy="5943600"/>
          </a:xfrm>
        </p:spPr>
      </p:pic>
      <p:sp>
        <p:nvSpPr>
          <p:cNvPr id="2" name="Title 1">
            <a:extLst>
              <a:ext uri="{FF2B5EF4-FFF2-40B4-BE49-F238E27FC236}">
                <a16:creationId xmlns:a16="http://schemas.microsoft.com/office/drawing/2014/main" id="{76E86F48-870C-4219-A59E-4119678062F2}"/>
              </a:ext>
            </a:extLst>
          </p:cNvPr>
          <p:cNvSpPr>
            <a:spLocks noGrp="1"/>
          </p:cNvSpPr>
          <p:nvPr>
            <p:ph type="ctrTitle"/>
          </p:nvPr>
        </p:nvSpPr>
        <p:spPr>
          <a:xfrm>
            <a:off x="0" y="2606105"/>
            <a:ext cx="12192000" cy="1605985"/>
          </a:xfrm>
        </p:spPr>
        <p:txBody>
          <a:bodyPr/>
          <a:lstStyle/>
          <a:p>
            <a:r>
              <a:rPr lang="en-US" dirty="0"/>
              <a:t>Microteams</a:t>
            </a:r>
          </a:p>
        </p:txBody>
      </p:sp>
      <p:sp>
        <p:nvSpPr>
          <p:cNvPr id="4" name="Subtitle 3">
            <a:extLst>
              <a:ext uri="{FF2B5EF4-FFF2-40B4-BE49-F238E27FC236}">
                <a16:creationId xmlns:a16="http://schemas.microsoft.com/office/drawing/2014/main" id="{EEEED3EF-F319-4721-A986-411E6093AFCB}"/>
              </a:ext>
            </a:extLst>
          </p:cNvPr>
          <p:cNvSpPr>
            <a:spLocks noGrp="1"/>
          </p:cNvSpPr>
          <p:nvPr>
            <p:ph type="subTitle" idx="1"/>
          </p:nvPr>
        </p:nvSpPr>
        <p:spPr>
          <a:xfrm>
            <a:off x="-10889" y="4206305"/>
            <a:ext cx="12202889" cy="822895"/>
          </a:xfrm>
        </p:spPr>
        <p:txBody>
          <a:bodyPr/>
          <a:lstStyle/>
          <a:p>
            <a:r>
              <a:rPr lang="en-US" dirty="0"/>
              <a:t>In real-life</a:t>
            </a:r>
          </a:p>
        </p:txBody>
      </p:sp>
      <p:sp>
        <p:nvSpPr>
          <p:cNvPr id="7" name="Footer Placeholder 6">
            <a:extLst>
              <a:ext uri="{FF2B5EF4-FFF2-40B4-BE49-F238E27FC236}">
                <a16:creationId xmlns:a16="http://schemas.microsoft.com/office/drawing/2014/main" id="{679223AE-4AC1-4A18-B5C3-F456E3FAD9F5}"/>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3540931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5E9D306-5EB7-4B87-B5BC-449DD14F8992}"/>
              </a:ext>
            </a:extLst>
          </p:cNvPr>
          <p:cNvPicPr>
            <a:picLocks noGrp="1" noChangeAspect="1"/>
          </p:cNvPicPr>
          <p:nvPr>
            <p:ph type="pic" idx="10"/>
          </p:nvPr>
        </p:nvPicPr>
        <p:blipFill rotWithShape="1">
          <a:blip r:embed="rId2"/>
          <a:srcRect t="7187" b="7187"/>
          <a:stretch/>
        </p:blipFill>
        <p:spPr>
          <a:xfrm>
            <a:off x="-76200" y="457200"/>
            <a:ext cx="12344400" cy="5943600"/>
          </a:xfrm>
        </p:spPr>
      </p:pic>
      <p:sp>
        <p:nvSpPr>
          <p:cNvPr id="2" name="Title 1">
            <a:extLst>
              <a:ext uri="{FF2B5EF4-FFF2-40B4-BE49-F238E27FC236}">
                <a16:creationId xmlns:a16="http://schemas.microsoft.com/office/drawing/2014/main" id="{76E86F48-870C-4219-A59E-4119678062F2}"/>
              </a:ext>
            </a:extLst>
          </p:cNvPr>
          <p:cNvSpPr>
            <a:spLocks noGrp="1"/>
          </p:cNvSpPr>
          <p:nvPr>
            <p:ph type="ctrTitle"/>
          </p:nvPr>
        </p:nvSpPr>
        <p:spPr>
          <a:xfrm>
            <a:off x="0" y="2606105"/>
            <a:ext cx="12192000" cy="1605985"/>
          </a:xfrm>
        </p:spPr>
        <p:txBody>
          <a:bodyPr/>
          <a:lstStyle/>
          <a:p>
            <a:r>
              <a:rPr lang="en-US" dirty="0"/>
              <a:t>Microteams</a:t>
            </a:r>
          </a:p>
        </p:txBody>
      </p:sp>
      <p:sp>
        <p:nvSpPr>
          <p:cNvPr id="4" name="Subtitle 3">
            <a:extLst>
              <a:ext uri="{FF2B5EF4-FFF2-40B4-BE49-F238E27FC236}">
                <a16:creationId xmlns:a16="http://schemas.microsoft.com/office/drawing/2014/main" id="{EEEED3EF-F319-4721-A986-411E6093AFCB}"/>
              </a:ext>
            </a:extLst>
          </p:cNvPr>
          <p:cNvSpPr>
            <a:spLocks noGrp="1"/>
          </p:cNvSpPr>
          <p:nvPr>
            <p:ph type="subTitle" idx="1"/>
          </p:nvPr>
        </p:nvSpPr>
        <p:spPr>
          <a:xfrm>
            <a:off x="-10889" y="4206305"/>
            <a:ext cx="12202889" cy="822895"/>
          </a:xfrm>
        </p:spPr>
        <p:txBody>
          <a:bodyPr/>
          <a:lstStyle/>
          <a:p>
            <a:r>
              <a:rPr lang="en-US" dirty="0"/>
              <a:t>In real-life</a:t>
            </a:r>
          </a:p>
        </p:txBody>
      </p:sp>
      <p:sp>
        <p:nvSpPr>
          <p:cNvPr id="7" name="Footer Placeholder 6">
            <a:extLst>
              <a:ext uri="{FF2B5EF4-FFF2-40B4-BE49-F238E27FC236}">
                <a16:creationId xmlns:a16="http://schemas.microsoft.com/office/drawing/2014/main" id="{679223AE-4AC1-4A18-B5C3-F456E3FAD9F5}"/>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154708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29CC50E9-5910-444F-AEA2-651B94B2559A}"/>
              </a:ext>
            </a:extLst>
          </p:cNvPr>
          <p:cNvPicPr>
            <a:picLocks noGrp="1" noChangeAspect="1"/>
          </p:cNvPicPr>
          <p:nvPr>
            <p:ph type="pic" idx="10"/>
          </p:nvPr>
        </p:nvPicPr>
        <p:blipFill rotWithShape="1">
          <a:blip r:embed="rId2"/>
          <a:srcRect t="7235" b="7235"/>
          <a:stretch/>
        </p:blipFill>
        <p:spPr>
          <a:xfrm>
            <a:off x="-76200" y="457200"/>
            <a:ext cx="12344400" cy="5943600"/>
          </a:xfrm>
        </p:spPr>
      </p:pic>
      <p:sp>
        <p:nvSpPr>
          <p:cNvPr id="2" name="Title 1">
            <a:extLst>
              <a:ext uri="{FF2B5EF4-FFF2-40B4-BE49-F238E27FC236}">
                <a16:creationId xmlns:a16="http://schemas.microsoft.com/office/drawing/2014/main" id="{76E86F48-870C-4219-A59E-4119678062F2}"/>
              </a:ext>
            </a:extLst>
          </p:cNvPr>
          <p:cNvSpPr>
            <a:spLocks noGrp="1"/>
          </p:cNvSpPr>
          <p:nvPr>
            <p:ph type="ctrTitle"/>
          </p:nvPr>
        </p:nvSpPr>
        <p:spPr>
          <a:xfrm>
            <a:off x="0" y="2606105"/>
            <a:ext cx="12192000" cy="1605985"/>
          </a:xfrm>
        </p:spPr>
        <p:txBody>
          <a:bodyPr/>
          <a:lstStyle/>
          <a:p>
            <a:r>
              <a:rPr lang="en-US" dirty="0"/>
              <a:t>Microteams</a:t>
            </a:r>
          </a:p>
        </p:txBody>
      </p:sp>
      <p:sp>
        <p:nvSpPr>
          <p:cNvPr id="4" name="Subtitle 3">
            <a:extLst>
              <a:ext uri="{FF2B5EF4-FFF2-40B4-BE49-F238E27FC236}">
                <a16:creationId xmlns:a16="http://schemas.microsoft.com/office/drawing/2014/main" id="{EEEED3EF-F319-4721-A986-411E6093AFCB}"/>
              </a:ext>
            </a:extLst>
          </p:cNvPr>
          <p:cNvSpPr>
            <a:spLocks noGrp="1"/>
          </p:cNvSpPr>
          <p:nvPr>
            <p:ph type="subTitle" idx="1"/>
          </p:nvPr>
        </p:nvSpPr>
        <p:spPr>
          <a:xfrm>
            <a:off x="-10889" y="4206305"/>
            <a:ext cx="12202889" cy="822895"/>
          </a:xfrm>
        </p:spPr>
        <p:txBody>
          <a:bodyPr/>
          <a:lstStyle/>
          <a:p>
            <a:r>
              <a:rPr lang="en-US" dirty="0"/>
              <a:t>In real-life</a:t>
            </a:r>
          </a:p>
        </p:txBody>
      </p:sp>
      <p:sp>
        <p:nvSpPr>
          <p:cNvPr id="7" name="Footer Placeholder 6">
            <a:extLst>
              <a:ext uri="{FF2B5EF4-FFF2-40B4-BE49-F238E27FC236}">
                <a16:creationId xmlns:a16="http://schemas.microsoft.com/office/drawing/2014/main" id="{679223AE-4AC1-4A18-B5C3-F456E3FAD9F5}"/>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3665939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2F38241C-77A7-4216-ABB1-9DB81288A6C8}"/>
              </a:ext>
            </a:extLst>
          </p:cNvPr>
          <p:cNvPicPr>
            <a:picLocks noGrp="1" noChangeAspect="1"/>
          </p:cNvPicPr>
          <p:nvPr>
            <p:ph type="pic" idx="10"/>
          </p:nvPr>
        </p:nvPicPr>
        <p:blipFill rotWithShape="1">
          <a:blip r:embed="rId2"/>
          <a:srcRect t="7468" b="7468"/>
          <a:stretch/>
        </p:blipFill>
        <p:spPr>
          <a:xfrm>
            <a:off x="-76200" y="457200"/>
            <a:ext cx="12344400" cy="5943600"/>
          </a:xfrm>
        </p:spPr>
      </p:pic>
      <p:sp>
        <p:nvSpPr>
          <p:cNvPr id="2" name="Title 1">
            <a:extLst>
              <a:ext uri="{FF2B5EF4-FFF2-40B4-BE49-F238E27FC236}">
                <a16:creationId xmlns:a16="http://schemas.microsoft.com/office/drawing/2014/main" id="{76E86F48-870C-4219-A59E-4119678062F2}"/>
              </a:ext>
            </a:extLst>
          </p:cNvPr>
          <p:cNvSpPr>
            <a:spLocks noGrp="1"/>
          </p:cNvSpPr>
          <p:nvPr>
            <p:ph type="ctrTitle"/>
          </p:nvPr>
        </p:nvSpPr>
        <p:spPr>
          <a:xfrm>
            <a:off x="0" y="2606105"/>
            <a:ext cx="12192000" cy="1605985"/>
          </a:xfrm>
        </p:spPr>
        <p:txBody>
          <a:bodyPr/>
          <a:lstStyle/>
          <a:p>
            <a:r>
              <a:rPr lang="en-US" dirty="0"/>
              <a:t>Microteams</a:t>
            </a:r>
          </a:p>
        </p:txBody>
      </p:sp>
      <p:sp>
        <p:nvSpPr>
          <p:cNvPr id="4" name="Subtitle 3">
            <a:extLst>
              <a:ext uri="{FF2B5EF4-FFF2-40B4-BE49-F238E27FC236}">
                <a16:creationId xmlns:a16="http://schemas.microsoft.com/office/drawing/2014/main" id="{EEEED3EF-F319-4721-A986-411E6093AFCB}"/>
              </a:ext>
            </a:extLst>
          </p:cNvPr>
          <p:cNvSpPr>
            <a:spLocks noGrp="1"/>
          </p:cNvSpPr>
          <p:nvPr>
            <p:ph type="subTitle" idx="1"/>
          </p:nvPr>
        </p:nvSpPr>
        <p:spPr>
          <a:xfrm>
            <a:off x="-10889" y="4206305"/>
            <a:ext cx="12202889" cy="822895"/>
          </a:xfrm>
        </p:spPr>
        <p:txBody>
          <a:bodyPr/>
          <a:lstStyle/>
          <a:p>
            <a:r>
              <a:rPr lang="en-US" dirty="0"/>
              <a:t>In real-life</a:t>
            </a:r>
          </a:p>
        </p:txBody>
      </p:sp>
      <p:sp>
        <p:nvSpPr>
          <p:cNvPr id="7" name="Footer Placeholder 6">
            <a:extLst>
              <a:ext uri="{FF2B5EF4-FFF2-40B4-BE49-F238E27FC236}">
                <a16:creationId xmlns:a16="http://schemas.microsoft.com/office/drawing/2014/main" id="{679223AE-4AC1-4A18-B5C3-F456E3FAD9F5}"/>
              </a:ext>
            </a:extLst>
          </p:cNvPr>
          <p:cNvSpPr>
            <a:spLocks noGrp="1"/>
          </p:cNvSpPr>
          <p:nvPr>
            <p:ph type="ftr" sz="quarter" idx="11"/>
          </p:nvPr>
        </p:nvSpPr>
        <p:spPr>
          <a:xfrm>
            <a:off x="0" y="5905036"/>
            <a:ext cx="12192000" cy="648164"/>
          </a:xfrm>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423180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29AF76A3-5F2A-402E-83CE-4A38844BF6B9}"/>
              </a:ext>
            </a:extLst>
          </p:cNvPr>
          <p:cNvSpPr>
            <a:spLocks noGrp="1"/>
          </p:cNvSpPr>
          <p:nvPr>
            <p:ph type="pic" idx="12"/>
          </p:nvPr>
        </p:nvSpPr>
        <p:spPr/>
      </p:sp>
      <p:sp>
        <p:nvSpPr>
          <p:cNvPr id="6" name="Title 5">
            <a:extLst>
              <a:ext uri="{FF2B5EF4-FFF2-40B4-BE49-F238E27FC236}">
                <a16:creationId xmlns:a16="http://schemas.microsoft.com/office/drawing/2014/main" id="{EEA1EE01-3B29-43C7-AC9E-ED06CBEDA1D4}"/>
              </a:ext>
            </a:extLst>
          </p:cNvPr>
          <p:cNvSpPr>
            <a:spLocks noGrp="1"/>
          </p:cNvSpPr>
          <p:nvPr>
            <p:ph type="title"/>
          </p:nvPr>
        </p:nvSpPr>
        <p:spPr>
          <a:xfrm>
            <a:off x="381000" y="800101"/>
            <a:ext cx="5029200" cy="1104899"/>
          </a:xfrm>
        </p:spPr>
        <p:txBody>
          <a:bodyPr/>
          <a:lstStyle/>
          <a:p>
            <a:r>
              <a:rPr lang="en-US" dirty="0"/>
              <a:t>So, microteams?</a:t>
            </a:r>
          </a:p>
        </p:txBody>
      </p:sp>
      <p:sp>
        <p:nvSpPr>
          <p:cNvPr id="7" name="Text Placeholder 6">
            <a:extLst>
              <a:ext uri="{FF2B5EF4-FFF2-40B4-BE49-F238E27FC236}">
                <a16:creationId xmlns:a16="http://schemas.microsoft.com/office/drawing/2014/main" id="{26840FCA-8BEF-4EA9-8FDD-5A597A681134}"/>
              </a:ext>
            </a:extLst>
          </p:cNvPr>
          <p:cNvSpPr>
            <a:spLocks noGrp="1"/>
          </p:cNvSpPr>
          <p:nvPr>
            <p:ph type="subTitle" idx="10"/>
          </p:nvPr>
        </p:nvSpPr>
        <p:spPr>
          <a:xfrm>
            <a:off x="381000" y="1981200"/>
            <a:ext cx="5029200" cy="4191000"/>
          </a:xfrm>
        </p:spPr>
        <p:txBody>
          <a:bodyPr>
            <a:normAutofit/>
          </a:bodyPr>
          <a:lstStyle/>
          <a:p>
            <a:r>
              <a:rPr lang="en-US" dirty="0"/>
              <a:t>Leadership is contextual</a:t>
            </a:r>
          </a:p>
          <a:p>
            <a:r>
              <a:rPr lang="en-US" dirty="0"/>
              <a:t>Better communication</a:t>
            </a:r>
          </a:p>
          <a:p>
            <a:r>
              <a:rPr lang="en-US" dirty="0"/>
              <a:t>Broaden your skills fast</a:t>
            </a:r>
          </a:p>
          <a:p>
            <a:r>
              <a:rPr lang="en-US" dirty="0"/>
              <a:t>Sprints become less relevant</a:t>
            </a:r>
          </a:p>
          <a:p>
            <a:r>
              <a:rPr lang="en-US" dirty="0"/>
              <a:t>Fewer estimates</a:t>
            </a:r>
          </a:p>
          <a:p>
            <a:r>
              <a:rPr lang="en-US" dirty="0"/>
              <a:t>Refinements become easy</a:t>
            </a:r>
          </a:p>
          <a:p>
            <a:r>
              <a:rPr lang="en-US" dirty="0"/>
              <a:t>Work where you want</a:t>
            </a:r>
          </a:p>
          <a:p>
            <a:r>
              <a:rPr lang="en-US" dirty="0"/>
              <a:t>Work when you want</a:t>
            </a:r>
          </a:p>
          <a:p>
            <a:r>
              <a:rPr lang="en-US" dirty="0"/>
              <a:t>Daily progress</a:t>
            </a:r>
          </a:p>
        </p:txBody>
      </p:sp>
      <p:pic>
        <p:nvPicPr>
          <p:cNvPr id="8" name="Picture Placeholder 7" descr="A group of people looking at a phone&#10;&#10;Description automatically generated">
            <a:extLst>
              <a:ext uri="{FF2B5EF4-FFF2-40B4-BE49-F238E27FC236}">
                <a16:creationId xmlns:a16="http://schemas.microsoft.com/office/drawing/2014/main" id="{CD34202F-40CC-474A-8528-91124E03FBB5}"/>
              </a:ext>
            </a:extLst>
          </p:cNvPr>
          <p:cNvPicPr>
            <a:picLocks noGrp="1" noChangeAspect="1"/>
          </p:cNvPicPr>
          <p:nvPr>
            <p:ph type="pic" idx="11"/>
          </p:nvPr>
        </p:nvPicPr>
        <p:blipFill rotWithShape="1">
          <a:blip r:embed="rId2" cstate="print">
            <a:extLst>
              <a:ext uri="{28A0092B-C50C-407E-A947-70E740481C1C}">
                <a14:useLocalDpi xmlns:a14="http://schemas.microsoft.com/office/drawing/2010/main" val="0"/>
              </a:ext>
            </a:extLst>
          </a:blip>
          <a:srcRect t="16761" b="16761"/>
          <a:stretch/>
        </p:blipFill>
        <p:spPr>
          <a:xfrm>
            <a:off x="5562600" y="457200"/>
            <a:ext cx="6705600" cy="5943600"/>
          </a:xfrm>
        </p:spPr>
      </p:pic>
      <p:pic>
        <p:nvPicPr>
          <p:cNvPr id="14" name="Picture 13" descr="A screenshot of a cell phone&#10;&#10;Description automatically generated">
            <a:extLst>
              <a:ext uri="{FF2B5EF4-FFF2-40B4-BE49-F238E27FC236}">
                <a16:creationId xmlns:a16="http://schemas.microsoft.com/office/drawing/2014/main" id="{42127496-B055-4F5B-AFDB-26D959B021F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4336"/>
          <a:stretch/>
        </p:blipFill>
        <p:spPr>
          <a:xfrm>
            <a:off x="-2954215" y="1890712"/>
            <a:ext cx="2649415" cy="4343400"/>
          </a:xfrm>
          <a:prstGeom prst="rect">
            <a:avLst/>
          </a:prstGeom>
        </p:spPr>
      </p:pic>
      <p:pic>
        <p:nvPicPr>
          <p:cNvPr id="4" name="Picture 3">
            <a:extLst>
              <a:ext uri="{FF2B5EF4-FFF2-40B4-BE49-F238E27FC236}">
                <a16:creationId xmlns:a16="http://schemas.microsoft.com/office/drawing/2014/main" id="{F5B2784F-9669-45D9-B3A4-A31EFFC5758C}"/>
              </a:ext>
            </a:extLst>
          </p:cNvPr>
          <p:cNvPicPr>
            <a:picLocks noChangeAspect="1"/>
          </p:cNvPicPr>
          <p:nvPr/>
        </p:nvPicPr>
        <p:blipFill>
          <a:blip r:embed="rId4"/>
          <a:stretch>
            <a:fillRect/>
          </a:stretch>
        </p:blipFill>
        <p:spPr>
          <a:xfrm>
            <a:off x="457200" y="2019299"/>
            <a:ext cx="7842919" cy="4086226"/>
          </a:xfrm>
          <a:prstGeom prst="rect">
            <a:avLst/>
          </a:prstGeom>
        </p:spPr>
      </p:pic>
      <p:sp>
        <p:nvSpPr>
          <p:cNvPr id="2" name="Footer Placeholder 1">
            <a:extLst>
              <a:ext uri="{FF2B5EF4-FFF2-40B4-BE49-F238E27FC236}">
                <a16:creationId xmlns:a16="http://schemas.microsoft.com/office/drawing/2014/main" id="{8A3D69C5-1080-40FA-8878-9A1A0B268568}"/>
              </a:ext>
            </a:extLst>
          </p:cNvPr>
          <p:cNvSpPr>
            <a:spLocks noGrp="1"/>
          </p:cNvSpPr>
          <p:nvPr>
            <p:ph type="ftr" sz="quarter" idx="13"/>
          </p:nvPr>
        </p:nvSpPr>
        <p:spPr/>
        <p:txBody>
          <a:bodyPr/>
          <a:lstStyle/>
          <a:p>
            <a:r>
              <a:rPr lang="en-US"/>
              <a:t>@aahoogendoorn | The Zen of Programming | GOTO 2022</a:t>
            </a:r>
            <a:endParaRPr lang="en-US" dirty="0"/>
          </a:p>
        </p:txBody>
      </p:sp>
      <p:sp>
        <p:nvSpPr>
          <p:cNvPr id="3" name="Rectangle: Rounded Corners 2">
            <a:extLst>
              <a:ext uri="{FF2B5EF4-FFF2-40B4-BE49-F238E27FC236}">
                <a16:creationId xmlns:a16="http://schemas.microsoft.com/office/drawing/2014/main" id="{D45B9726-B38B-4CA0-AB7E-5D654BBE759C}"/>
              </a:ext>
            </a:extLst>
          </p:cNvPr>
          <p:cNvSpPr/>
          <p:nvPr/>
        </p:nvSpPr>
        <p:spPr>
          <a:xfrm>
            <a:off x="1219200" y="4953000"/>
            <a:ext cx="6629400" cy="656761"/>
          </a:xfrm>
          <a:prstGeom prst="roundRect">
            <a:avLst/>
          </a:prstGeom>
          <a:ln w="3810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NL">
              <a:ln w="76200">
                <a:solidFill>
                  <a:schemeClr val="tx1"/>
                </a:solidFill>
              </a:ln>
            </a:endParaRPr>
          </a:p>
        </p:txBody>
      </p:sp>
    </p:spTree>
    <p:extLst>
      <p:ext uri="{BB962C8B-B14F-4D97-AF65-F5344CB8AC3E}">
        <p14:creationId xmlns:p14="http://schemas.microsoft.com/office/powerpoint/2010/main" val="2756171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139B3A9-FEB1-4171-80A4-26CAAFF63269}"/>
              </a:ext>
            </a:extLst>
          </p:cNvPr>
          <p:cNvPicPr>
            <a:picLocks noGrp="1" noChangeAspect="1"/>
          </p:cNvPicPr>
          <p:nvPr>
            <p:ph type="pic" idx="10"/>
          </p:nvPr>
        </p:nvPicPr>
        <p:blipFill rotWithShape="1">
          <a:blip r:embed="rId2" cstate="print">
            <a:extLst>
              <a:ext uri="{28A0092B-C50C-407E-A947-70E740481C1C}">
                <a14:useLocalDpi xmlns:a14="http://schemas.microsoft.com/office/drawing/2010/main" val="0"/>
              </a:ext>
            </a:extLst>
          </a:blip>
          <a:srcRect t="17905" b="17905"/>
          <a:stretch/>
        </p:blipFill>
        <p:spPr/>
      </p:pic>
      <p:sp>
        <p:nvSpPr>
          <p:cNvPr id="4" name="Title 3">
            <a:extLst>
              <a:ext uri="{FF2B5EF4-FFF2-40B4-BE49-F238E27FC236}">
                <a16:creationId xmlns:a16="http://schemas.microsoft.com/office/drawing/2014/main" id="{80EADCCE-9FBD-4AC1-890D-BA08D8D253B5}"/>
              </a:ext>
            </a:extLst>
          </p:cNvPr>
          <p:cNvSpPr>
            <a:spLocks noGrp="1"/>
          </p:cNvSpPr>
          <p:nvPr>
            <p:ph type="ctrTitle"/>
          </p:nvPr>
        </p:nvSpPr>
        <p:spPr>
          <a:xfrm>
            <a:off x="0" y="3962400"/>
            <a:ext cx="12192000" cy="1611770"/>
          </a:xfrm>
        </p:spPr>
        <p:txBody>
          <a:bodyPr/>
          <a:lstStyle/>
          <a:p>
            <a:r>
              <a:rPr lang="en-US" dirty="0"/>
              <a:t>Why did we never</a:t>
            </a:r>
            <a:br>
              <a:rPr lang="en-US" dirty="0"/>
            </a:br>
            <a:r>
              <a:rPr lang="en-US" dirty="0"/>
              <a:t> go to Italy?</a:t>
            </a:r>
            <a:endParaRPr lang="en-NL" dirty="0"/>
          </a:p>
        </p:txBody>
      </p:sp>
      <p:sp>
        <p:nvSpPr>
          <p:cNvPr id="9" name="Subtitle 8">
            <a:extLst>
              <a:ext uri="{FF2B5EF4-FFF2-40B4-BE49-F238E27FC236}">
                <a16:creationId xmlns:a16="http://schemas.microsoft.com/office/drawing/2014/main" id="{18C18464-97F4-DFC6-7094-2AC799814804}"/>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99421607-2EB5-4F0E-B915-C5CFA2795FA5}"/>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3006328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150DD6E-F1C9-4558-9AA3-845DBB49BE25}"/>
              </a:ext>
            </a:extLst>
          </p:cNvPr>
          <p:cNvSpPr>
            <a:spLocks noGrp="1"/>
          </p:cNvSpPr>
          <p:nvPr>
            <p:ph type="pic" idx="10"/>
          </p:nvPr>
        </p:nvSpPr>
        <p:spPr/>
      </p:sp>
      <p:sp>
        <p:nvSpPr>
          <p:cNvPr id="3" name="Footer Placeholder 2">
            <a:extLst>
              <a:ext uri="{FF2B5EF4-FFF2-40B4-BE49-F238E27FC236}">
                <a16:creationId xmlns:a16="http://schemas.microsoft.com/office/drawing/2014/main" id="{5227D32B-A1A7-4CD9-86E8-E3AF14B9FF55}"/>
              </a:ext>
            </a:extLst>
          </p:cNvPr>
          <p:cNvSpPr>
            <a:spLocks noGrp="1"/>
          </p:cNvSpPr>
          <p:nvPr>
            <p:ph type="ftr" sz="quarter" idx="11"/>
          </p:nvPr>
        </p:nvSpPr>
        <p:spPr/>
        <p:txBody>
          <a:bodyPr/>
          <a:lstStyle/>
          <a:p>
            <a:r>
              <a:rPr lang="en-US"/>
              <a:t>@aahoogendoorn | The Zen of Programming | GOTO 2022</a:t>
            </a:r>
            <a:endParaRPr lang="en-US" dirty="0"/>
          </a:p>
        </p:txBody>
      </p:sp>
      <p:sp>
        <p:nvSpPr>
          <p:cNvPr id="4" name="Title 3">
            <a:extLst>
              <a:ext uri="{FF2B5EF4-FFF2-40B4-BE49-F238E27FC236}">
                <a16:creationId xmlns:a16="http://schemas.microsoft.com/office/drawing/2014/main" id="{5910B736-D8BE-4911-8DB4-E7BB33AB0AE6}"/>
              </a:ext>
            </a:extLst>
          </p:cNvPr>
          <p:cNvSpPr>
            <a:spLocks noGrp="1"/>
          </p:cNvSpPr>
          <p:nvPr>
            <p:ph type="ctrTitle"/>
          </p:nvPr>
        </p:nvSpPr>
        <p:spPr/>
        <p:txBody>
          <a:bodyPr/>
          <a:lstStyle/>
          <a:p>
            <a:endParaRPr lang="en-NL"/>
          </a:p>
        </p:txBody>
      </p:sp>
      <p:sp>
        <p:nvSpPr>
          <p:cNvPr id="5" name="Subtitle 4">
            <a:extLst>
              <a:ext uri="{FF2B5EF4-FFF2-40B4-BE49-F238E27FC236}">
                <a16:creationId xmlns:a16="http://schemas.microsoft.com/office/drawing/2014/main" id="{A596ECF5-A830-4121-BE47-D24AC6444155}"/>
              </a:ext>
            </a:extLst>
          </p:cNvPr>
          <p:cNvSpPr>
            <a:spLocks noGrp="1"/>
          </p:cNvSpPr>
          <p:nvPr>
            <p:ph type="subTitle" idx="1"/>
          </p:nvPr>
        </p:nvSpPr>
        <p:spPr/>
        <p:txBody>
          <a:bodyPr/>
          <a:lstStyle/>
          <a:p>
            <a:endParaRPr lang="en-NL"/>
          </a:p>
        </p:txBody>
      </p:sp>
      <p:pic>
        <p:nvPicPr>
          <p:cNvPr id="6" name="Picture 5">
            <a:extLst>
              <a:ext uri="{FF2B5EF4-FFF2-40B4-BE49-F238E27FC236}">
                <a16:creationId xmlns:a16="http://schemas.microsoft.com/office/drawing/2014/main" id="{C68331F7-DEED-432D-AF49-4014515CC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1712" y="647700"/>
            <a:ext cx="7648575" cy="5562600"/>
          </a:xfrm>
          <a:prstGeom prst="rect">
            <a:avLst/>
          </a:prstGeom>
        </p:spPr>
      </p:pic>
    </p:spTree>
    <p:extLst>
      <p:ext uri="{BB962C8B-B14F-4D97-AF65-F5344CB8AC3E}">
        <p14:creationId xmlns:p14="http://schemas.microsoft.com/office/powerpoint/2010/main" val="2220758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919C947-CFD4-41CB-9B95-59F83AC29F19}"/>
              </a:ext>
            </a:extLst>
          </p:cNvPr>
          <p:cNvPicPr>
            <a:picLocks noGrp="1" noChangeAspect="1"/>
          </p:cNvPicPr>
          <p:nvPr>
            <p:ph type="pic" idx="10"/>
          </p:nvPr>
        </p:nvPicPr>
        <p:blipFill rotWithShape="1">
          <a:blip r:embed="rId2"/>
          <a:srcRect t="17901" b="17901"/>
          <a:stretch/>
        </p:blipFill>
        <p:spPr/>
      </p:pic>
      <p:sp>
        <p:nvSpPr>
          <p:cNvPr id="4" name="Title 3">
            <a:extLst>
              <a:ext uri="{FF2B5EF4-FFF2-40B4-BE49-F238E27FC236}">
                <a16:creationId xmlns:a16="http://schemas.microsoft.com/office/drawing/2014/main" id="{23EE9701-36C7-4717-875E-B41863E0023B}"/>
              </a:ext>
            </a:extLst>
          </p:cNvPr>
          <p:cNvSpPr>
            <a:spLocks noGrp="1"/>
          </p:cNvSpPr>
          <p:nvPr>
            <p:ph type="ctrTitle"/>
          </p:nvPr>
        </p:nvSpPr>
        <p:spPr>
          <a:xfrm>
            <a:off x="0" y="3667121"/>
            <a:ext cx="12192000" cy="1611770"/>
          </a:xfrm>
        </p:spPr>
        <p:txBody>
          <a:bodyPr/>
          <a:lstStyle/>
          <a:p>
            <a:r>
              <a:rPr lang="en-US" dirty="0"/>
              <a:t>Some people love change.</a:t>
            </a:r>
            <a:br>
              <a:rPr lang="en-US" dirty="0"/>
            </a:br>
            <a:r>
              <a:rPr lang="en-US" dirty="0"/>
              <a:t>Others don’t</a:t>
            </a:r>
            <a:endParaRPr lang="en-NL" dirty="0"/>
          </a:p>
        </p:txBody>
      </p:sp>
      <p:sp>
        <p:nvSpPr>
          <p:cNvPr id="9" name="Subtitle 8">
            <a:extLst>
              <a:ext uri="{FF2B5EF4-FFF2-40B4-BE49-F238E27FC236}">
                <a16:creationId xmlns:a16="http://schemas.microsoft.com/office/drawing/2014/main" id="{2937301C-767F-4B2A-8799-B77CAC9E379A}"/>
              </a:ext>
            </a:extLst>
          </p:cNvPr>
          <p:cNvSpPr>
            <a:spLocks noGrp="1"/>
          </p:cNvSpPr>
          <p:nvPr>
            <p:ph type="subTitle" idx="1"/>
          </p:nvPr>
        </p:nvSpPr>
        <p:spPr>
          <a:xfrm>
            <a:off x="-10889" y="5273106"/>
            <a:ext cx="12202889" cy="822894"/>
          </a:xfrm>
        </p:spPr>
        <p:txBody>
          <a:bodyPr/>
          <a:lstStyle/>
          <a:p>
            <a:r>
              <a:rPr lang="en-US" dirty="0"/>
              <a:t>Find your balance (again)</a:t>
            </a:r>
            <a:endParaRPr lang="en-NL" dirty="0"/>
          </a:p>
        </p:txBody>
      </p:sp>
      <p:sp>
        <p:nvSpPr>
          <p:cNvPr id="3" name="Footer Placeholder 2">
            <a:extLst>
              <a:ext uri="{FF2B5EF4-FFF2-40B4-BE49-F238E27FC236}">
                <a16:creationId xmlns:a16="http://schemas.microsoft.com/office/drawing/2014/main" id="{F8A7CAD9-7662-47BF-8FB1-C4903DA6FC2A}"/>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2747300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439DD8E-9D06-4B74-8097-016C6870617F}"/>
              </a:ext>
            </a:extLst>
          </p:cNvPr>
          <p:cNvPicPr>
            <a:picLocks noGrp="1" noChangeAspect="1"/>
          </p:cNvPicPr>
          <p:nvPr>
            <p:ph type="pic" idx="10"/>
          </p:nvPr>
        </p:nvPicPr>
        <p:blipFill rotWithShape="1">
          <a:blip r:embed="rId2"/>
          <a:srcRect t="1577" b="1577"/>
          <a:stretch/>
        </p:blipFill>
        <p:spPr/>
      </p:pic>
      <p:sp>
        <p:nvSpPr>
          <p:cNvPr id="3" name="Title 2">
            <a:extLst>
              <a:ext uri="{FF2B5EF4-FFF2-40B4-BE49-F238E27FC236}">
                <a16:creationId xmlns:a16="http://schemas.microsoft.com/office/drawing/2014/main" id="{0B1250ED-90A4-4A11-91D7-C13FCC40A291}"/>
              </a:ext>
            </a:extLst>
          </p:cNvPr>
          <p:cNvSpPr>
            <a:spLocks noGrp="1"/>
          </p:cNvSpPr>
          <p:nvPr>
            <p:ph type="ctrTitle"/>
          </p:nvPr>
        </p:nvSpPr>
        <p:spPr/>
        <p:txBody>
          <a:bodyPr/>
          <a:lstStyle/>
          <a:p>
            <a:r>
              <a:rPr lang="en-US" dirty="0"/>
              <a:t>It only takes one person</a:t>
            </a:r>
            <a:br>
              <a:rPr lang="en-US" dirty="0"/>
            </a:br>
            <a:r>
              <a:rPr lang="en-US" dirty="0"/>
              <a:t>to start a change</a:t>
            </a:r>
          </a:p>
        </p:txBody>
      </p:sp>
      <p:sp>
        <p:nvSpPr>
          <p:cNvPr id="6" name="Subtitle 5">
            <a:extLst>
              <a:ext uri="{FF2B5EF4-FFF2-40B4-BE49-F238E27FC236}">
                <a16:creationId xmlns:a16="http://schemas.microsoft.com/office/drawing/2014/main" id="{D4355F42-2E7C-65AE-A99C-864C0A15FB09}"/>
              </a:ext>
            </a:extLst>
          </p:cNvPr>
          <p:cNvSpPr>
            <a:spLocks noGrp="1"/>
          </p:cNvSpPr>
          <p:nvPr>
            <p:ph type="subTitle" idx="1"/>
          </p:nvPr>
        </p:nvSpPr>
        <p:spPr/>
        <p:txBody>
          <a:bodyPr/>
          <a:lstStyle/>
          <a:p>
            <a:endParaRPr lang="en-NL"/>
          </a:p>
        </p:txBody>
      </p:sp>
      <p:sp>
        <p:nvSpPr>
          <p:cNvPr id="8" name="Footer Placeholder 7">
            <a:extLst>
              <a:ext uri="{FF2B5EF4-FFF2-40B4-BE49-F238E27FC236}">
                <a16:creationId xmlns:a16="http://schemas.microsoft.com/office/drawing/2014/main" id="{C27AD231-D78D-4762-A583-AA2502C483FF}"/>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2179369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439DD8E-9D06-4B74-8097-016C6870617F}"/>
              </a:ext>
            </a:extLst>
          </p:cNvPr>
          <p:cNvPicPr>
            <a:picLocks noGrp="1" noChangeAspect="1"/>
          </p:cNvPicPr>
          <p:nvPr>
            <p:ph type="pic" idx="10"/>
          </p:nvPr>
        </p:nvPicPr>
        <p:blipFill rotWithShape="1">
          <a:blip r:embed="rId2"/>
          <a:srcRect t="1577" b="1577"/>
          <a:stretch/>
        </p:blipFill>
        <p:spPr/>
      </p:pic>
      <p:sp>
        <p:nvSpPr>
          <p:cNvPr id="16" name="Title 2">
            <a:extLst>
              <a:ext uri="{FF2B5EF4-FFF2-40B4-BE49-F238E27FC236}">
                <a16:creationId xmlns:a16="http://schemas.microsoft.com/office/drawing/2014/main" id="{B44F2BC2-5871-EF75-7A93-9ABCFAE5C571}"/>
              </a:ext>
            </a:extLst>
          </p:cNvPr>
          <p:cNvSpPr>
            <a:spLocks noGrp="1"/>
          </p:cNvSpPr>
          <p:nvPr>
            <p:ph type="ctrTitle"/>
          </p:nvPr>
        </p:nvSpPr>
        <p:spPr>
          <a:xfrm>
            <a:off x="0" y="3341230"/>
            <a:ext cx="12192000" cy="1611770"/>
          </a:xfrm>
        </p:spPr>
        <p:txBody>
          <a:bodyPr/>
          <a:lstStyle/>
          <a:p>
            <a:r>
              <a:rPr lang="en-US" sz="19900" dirty="0">
                <a:solidFill>
                  <a:schemeClr val="bg1"/>
                </a:solidFill>
              </a:rPr>
              <a:t>you</a:t>
            </a:r>
            <a:endParaRPr lang="en-US" dirty="0">
              <a:solidFill>
                <a:schemeClr val="bg1"/>
              </a:solidFill>
            </a:endParaRPr>
          </a:p>
        </p:txBody>
      </p:sp>
      <p:sp>
        <p:nvSpPr>
          <p:cNvPr id="17" name="Subtitle 16">
            <a:extLst>
              <a:ext uri="{FF2B5EF4-FFF2-40B4-BE49-F238E27FC236}">
                <a16:creationId xmlns:a16="http://schemas.microsoft.com/office/drawing/2014/main" id="{34E9FA62-F6B5-A365-B24F-781E612BA2AC}"/>
              </a:ext>
            </a:extLst>
          </p:cNvPr>
          <p:cNvSpPr>
            <a:spLocks noGrp="1"/>
          </p:cNvSpPr>
          <p:nvPr>
            <p:ph type="subTitle" idx="1"/>
          </p:nvPr>
        </p:nvSpPr>
        <p:spPr/>
        <p:txBody>
          <a:bodyPr/>
          <a:lstStyle/>
          <a:p>
            <a:endParaRPr lang="en-NL"/>
          </a:p>
        </p:txBody>
      </p:sp>
      <p:sp>
        <p:nvSpPr>
          <p:cNvPr id="8" name="Footer Placeholder 7">
            <a:extLst>
              <a:ext uri="{FF2B5EF4-FFF2-40B4-BE49-F238E27FC236}">
                <a16:creationId xmlns:a16="http://schemas.microsoft.com/office/drawing/2014/main" id="{C27AD231-D78D-4762-A583-AA2502C483FF}"/>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3777976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Effect transition="in" filter="fade">
                                      <p:cBhvr>
                                        <p:cTn id="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around a table&#10;&#10;Description automatically generated with medium confidence">
            <a:extLst>
              <a:ext uri="{FF2B5EF4-FFF2-40B4-BE49-F238E27FC236}">
                <a16:creationId xmlns:a16="http://schemas.microsoft.com/office/drawing/2014/main" id="{FE0D805D-E60A-42E3-A095-43869D09777D}"/>
              </a:ext>
            </a:extLst>
          </p:cNvPr>
          <p:cNvPicPr>
            <a:picLocks noGrp="1" noChangeAspect="1"/>
          </p:cNvPicPr>
          <p:nvPr>
            <p:ph type="pic" idx="10"/>
          </p:nvPr>
        </p:nvPicPr>
        <p:blipFill rotWithShape="1">
          <a:blip r:embed="rId2"/>
          <a:srcRect t="7202" b="7202"/>
          <a:stretch/>
        </p:blipFill>
        <p:spPr/>
      </p:pic>
      <p:sp>
        <p:nvSpPr>
          <p:cNvPr id="4" name="Title 3">
            <a:extLst>
              <a:ext uri="{FF2B5EF4-FFF2-40B4-BE49-F238E27FC236}">
                <a16:creationId xmlns:a16="http://schemas.microsoft.com/office/drawing/2014/main" id="{23B6BB52-F985-4007-8BD7-A0331368547F}"/>
              </a:ext>
            </a:extLst>
          </p:cNvPr>
          <p:cNvSpPr>
            <a:spLocks noGrp="1"/>
          </p:cNvSpPr>
          <p:nvPr>
            <p:ph type="ctrTitle"/>
          </p:nvPr>
        </p:nvSpPr>
        <p:spPr/>
        <p:txBody>
          <a:bodyPr/>
          <a:lstStyle/>
          <a:p>
            <a:r>
              <a:rPr lang="en-US" dirty="0"/>
              <a:t>Never be afraid to ask</a:t>
            </a:r>
            <a:br>
              <a:rPr lang="en-US" dirty="0"/>
            </a:br>
            <a:r>
              <a:rPr lang="en-US" dirty="0"/>
              <a:t>the “newcomer questions”</a:t>
            </a:r>
            <a:endParaRPr lang="en-NL" dirty="0"/>
          </a:p>
        </p:txBody>
      </p:sp>
      <p:sp>
        <p:nvSpPr>
          <p:cNvPr id="8" name="Subtitle 7">
            <a:extLst>
              <a:ext uri="{FF2B5EF4-FFF2-40B4-BE49-F238E27FC236}">
                <a16:creationId xmlns:a16="http://schemas.microsoft.com/office/drawing/2014/main" id="{7484F28F-DB26-02D1-86F2-8B62476227D8}"/>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3EA33CFE-0DEC-494A-81FA-1B35DC8FA2ED}"/>
              </a:ext>
            </a:extLst>
          </p:cNvPr>
          <p:cNvSpPr>
            <a:spLocks noGrp="1"/>
          </p:cNvSpPr>
          <p:nvPr>
            <p:ph type="ftr" sz="quarter" idx="11"/>
          </p:nvPr>
        </p:nvSpPr>
        <p:spPr/>
        <p:txBody>
          <a:bodyPr/>
          <a:lstStyle/>
          <a:p>
            <a:r>
              <a:rPr lang="en-US"/>
              <a:t>@aahoogendoorn | The Zen of Programming | GOTO 2022</a:t>
            </a:r>
          </a:p>
        </p:txBody>
      </p:sp>
    </p:spTree>
    <p:extLst>
      <p:ext uri="{BB962C8B-B14F-4D97-AF65-F5344CB8AC3E}">
        <p14:creationId xmlns:p14="http://schemas.microsoft.com/office/powerpoint/2010/main" val="204849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97A8F9B0-5C90-4A34-B38E-D4E622CC9011}"/>
              </a:ext>
            </a:extLst>
          </p:cNvPr>
          <p:cNvPicPr>
            <a:picLocks noGrp="1" noChangeAspect="1"/>
          </p:cNvPicPr>
          <p:nvPr>
            <p:ph type="pic" idx="10"/>
          </p:nvPr>
        </p:nvPicPr>
        <p:blipFill>
          <a:blip r:embed="rId2"/>
          <a:srcRect t="6558" b="6558"/>
          <a:stretch>
            <a:fillRect/>
          </a:stretch>
        </p:blipFill>
        <p:spPr/>
      </p:pic>
      <p:sp>
        <p:nvSpPr>
          <p:cNvPr id="6" name="Title 5">
            <a:extLst>
              <a:ext uri="{FF2B5EF4-FFF2-40B4-BE49-F238E27FC236}">
                <a16:creationId xmlns:a16="http://schemas.microsoft.com/office/drawing/2014/main" id="{DF16D996-AE9C-4930-AA18-59BFD5ADEEE1}"/>
              </a:ext>
            </a:extLst>
          </p:cNvPr>
          <p:cNvSpPr>
            <a:spLocks noGrp="1"/>
          </p:cNvSpPr>
          <p:nvPr>
            <p:ph type="ctrTitle"/>
          </p:nvPr>
        </p:nvSpPr>
        <p:spPr/>
        <p:txBody>
          <a:bodyPr/>
          <a:lstStyle/>
          <a:p>
            <a:r>
              <a:rPr lang="en-US" dirty="0"/>
              <a:t>Small steps </a:t>
            </a:r>
            <a:br>
              <a:rPr lang="en-US" dirty="0"/>
            </a:br>
            <a:r>
              <a:rPr lang="en-US" dirty="0"/>
              <a:t>are the fastest way forward</a:t>
            </a:r>
          </a:p>
        </p:txBody>
      </p:sp>
      <p:sp>
        <p:nvSpPr>
          <p:cNvPr id="5" name="Subtitle 4">
            <a:extLst>
              <a:ext uri="{FF2B5EF4-FFF2-40B4-BE49-F238E27FC236}">
                <a16:creationId xmlns:a16="http://schemas.microsoft.com/office/drawing/2014/main" id="{349CDFB0-9DD5-5D64-ED8C-EB152551251D}"/>
              </a:ext>
            </a:extLst>
          </p:cNvPr>
          <p:cNvSpPr>
            <a:spLocks noGrp="1"/>
          </p:cNvSpPr>
          <p:nvPr>
            <p:ph type="subTitle" idx="1"/>
          </p:nvPr>
        </p:nvSpPr>
        <p:spPr/>
        <p:txBody>
          <a:bodyPr/>
          <a:lstStyle/>
          <a:p>
            <a:endParaRPr lang="en-NL"/>
          </a:p>
        </p:txBody>
      </p:sp>
      <p:sp>
        <p:nvSpPr>
          <p:cNvPr id="10" name="Footer Placeholder 9">
            <a:extLst>
              <a:ext uri="{FF2B5EF4-FFF2-40B4-BE49-F238E27FC236}">
                <a16:creationId xmlns:a16="http://schemas.microsoft.com/office/drawing/2014/main" id="{61A73D26-8C99-4ABD-8192-6B8603249E2D}"/>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944668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idx="10"/>
          </p:nvPr>
        </p:nvPicPr>
        <p:blipFill rotWithShape="1">
          <a:blip r:embed="rId2"/>
          <a:srcRect l="3210" r="3210"/>
          <a:stretch/>
        </p:blipFill>
        <p:spPr/>
      </p:pic>
      <p:sp>
        <p:nvSpPr>
          <p:cNvPr id="9" name="Title 8">
            <a:extLst>
              <a:ext uri="{FF2B5EF4-FFF2-40B4-BE49-F238E27FC236}">
                <a16:creationId xmlns:a16="http://schemas.microsoft.com/office/drawing/2014/main" id="{3E9CAD01-AC47-4DDE-BAE8-5D7B0C028471}"/>
              </a:ext>
            </a:extLst>
          </p:cNvPr>
          <p:cNvSpPr>
            <a:spLocks noGrp="1"/>
          </p:cNvSpPr>
          <p:nvPr>
            <p:ph type="ctrTitle"/>
          </p:nvPr>
        </p:nvSpPr>
        <p:spPr/>
        <p:txBody>
          <a:bodyPr/>
          <a:lstStyle/>
          <a:p>
            <a:r>
              <a:rPr lang="en-US" dirty="0"/>
              <a:t>Never stop learning</a:t>
            </a:r>
          </a:p>
        </p:txBody>
      </p:sp>
      <p:sp>
        <p:nvSpPr>
          <p:cNvPr id="3" name="Subtitle 2">
            <a:extLst>
              <a:ext uri="{FF2B5EF4-FFF2-40B4-BE49-F238E27FC236}">
                <a16:creationId xmlns:a16="http://schemas.microsoft.com/office/drawing/2014/main" id="{91E8AD5E-9321-4734-8672-CEC1F54CC7A2}"/>
              </a:ext>
            </a:extLst>
          </p:cNvPr>
          <p:cNvSpPr>
            <a:spLocks noGrp="1"/>
          </p:cNvSpPr>
          <p:nvPr>
            <p:ph type="subTitle" idx="1"/>
          </p:nvPr>
        </p:nvSpPr>
        <p:spPr/>
        <p:txBody>
          <a:bodyPr/>
          <a:lstStyle/>
          <a:p>
            <a:r>
              <a:rPr lang="en-US" dirty="0"/>
              <a:t>by doing it continuously</a:t>
            </a:r>
          </a:p>
        </p:txBody>
      </p:sp>
      <p:sp>
        <p:nvSpPr>
          <p:cNvPr id="2" name="Footer Placeholder 1">
            <a:extLst>
              <a:ext uri="{FF2B5EF4-FFF2-40B4-BE49-F238E27FC236}">
                <a16:creationId xmlns:a16="http://schemas.microsoft.com/office/drawing/2014/main" id="{397074B0-6C1C-4F32-B625-33C5D9F9FBB6}"/>
              </a:ext>
            </a:extLst>
          </p:cNvPr>
          <p:cNvSpPr>
            <a:spLocks noGrp="1"/>
          </p:cNvSpPr>
          <p:nvPr>
            <p:ph type="ftr" sz="quarter" idx="11"/>
          </p:nvPr>
        </p:nvSpPr>
        <p:spPr/>
        <p:txBody>
          <a:bodyPr/>
          <a:lstStyle/>
          <a:p>
            <a:r>
              <a:rPr lang="en-US"/>
              <a:t>@aahoogendoorn | The Zen of Programming | GOTO 2022</a:t>
            </a:r>
          </a:p>
        </p:txBody>
      </p:sp>
    </p:spTree>
    <p:extLst>
      <p:ext uri="{BB962C8B-B14F-4D97-AF65-F5344CB8AC3E}">
        <p14:creationId xmlns:p14="http://schemas.microsoft.com/office/powerpoint/2010/main" val="733146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descr="A group of people posing for the camera&#10;&#10;Description generated with very high confidence"/>
          <p:cNvPicPr>
            <a:picLocks noGrp="1" noChangeAspect="1" noChangeArrowheads="1"/>
          </p:cNvPicPr>
          <p:nvPr>
            <p:ph type="pic" idx="10"/>
          </p:nvPr>
        </p:nvPicPr>
        <p:blipFill rotWithShape="1">
          <a:blip r:embed="rId2"/>
          <a:srcRect t="17901" b="17901"/>
          <a:stretch/>
        </p:blipFill>
        <p:spPr/>
      </p:pic>
      <p:sp>
        <p:nvSpPr>
          <p:cNvPr id="2" name="Title 1"/>
          <p:cNvSpPr>
            <a:spLocks noGrp="1"/>
          </p:cNvSpPr>
          <p:nvPr>
            <p:ph type="ctrTitle"/>
          </p:nvPr>
        </p:nvSpPr>
        <p:spPr/>
        <p:txBody>
          <a:bodyPr/>
          <a:lstStyle/>
          <a:p>
            <a:r>
              <a:rPr lang="en-US" dirty="0"/>
              <a:t>never forget to have fun</a:t>
            </a:r>
          </a:p>
        </p:txBody>
      </p:sp>
      <p:sp>
        <p:nvSpPr>
          <p:cNvPr id="7" name="Subtitle 6">
            <a:extLst>
              <a:ext uri="{FF2B5EF4-FFF2-40B4-BE49-F238E27FC236}">
                <a16:creationId xmlns:a16="http://schemas.microsoft.com/office/drawing/2014/main" id="{F06C028E-2B05-F0EA-8006-69E06D57E65F}"/>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0A5AA96E-AF8B-4468-A891-1AE282E20765}"/>
              </a:ext>
            </a:extLst>
          </p:cNvPr>
          <p:cNvSpPr>
            <a:spLocks noGrp="1"/>
          </p:cNvSpPr>
          <p:nvPr>
            <p:ph type="ftr" sz="quarter" idx="11"/>
          </p:nvPr>
        </p:nvSpPr>
        <p:spPr/>
        <p:txBody>
          <a:bodyPr/>
          <a:lstStyle/>
          <a:p>
            <a:r>
              <a:rPr lang="en-US"/>
              <a:t>@aahoogendoorn | The Zen of Programming | GOTO 2022</a:t>
            </a:r>
          </a:p>
        </p:txBody>
      </p:sp>
    </p:spTree>
    <p:extLst>
      <p:ext uri="{BB962C8B-B14F-4D97-AF65-F5344CB8AC3E}">
        <p14:creationId xmlns:p14="http://schemas.microsoft.com/office/powerpoint/2010/main" val="3880880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A0418B4-09BA-B41C-637B-73C10C71ABB7}"/>
              </a:ext>
            </a:extLst>
          </p:cNvPr>
          <p:cNvSpPr>
            <a:spLocks noGrp="1"/>
          </p:cNvSpPr>
          <p:nvPr>
            <p:ph type="pic" idx="10"/>
          </p:nvPr>
        </p:nvSpPr>
        <p:spPr/>
      </p:sp>
      <p:sp>
        <p:nvSpPr>
          <p:cNvPr id="6" name="Title 5">
            <a:extLst>
              <a:ext uri="{FF2B5EF4-FFF2-40B4-BE49-F238E27FC236}">
                <a16:creationId xmlns:a16="http://schemas.microsoft.com/office/drawing/2014/main" id="{F7ABEF88-562C-4896-B129-A85D4E926380}"/>
              </a:ext>
            </a:extLst>
          </p:cNvPr>
          <p:cNvSpPr>
            <a:spLocks noGrp="1"/>
          </p:cNvSpPr>
          <p:nvPr>
            <p:ph type="ctrTitle"/>
          </p:nvPr>
        </p:nvSpPr>
        <p:spPr/>
        <p:txBody>
          <a:bodyPr/>
          <a:lstStyle/>
          <a:p>
            <a:r>
              <a:rPr lang="en-US" dirty="0"/>
              <a:t>If all else fails,</a:t>
            </a:r>
            <a:br>
              <a:rPr lang="en-US" dirty="0"/>
            </a:br>
            <a:r>
              <a:rPr lang="en-US" dirty="0"/>
              <a:t>rm –rf </a:t>
            </a:r>
            <a:r>
              <a:rPr lang="en-US" dirty="0" err="1"/>
              <a:t>node_modules</a:t>
            </a:r>
            <a:r>
              <a:rPr lang="en-US" dirty="0"/>
              <a:t> &amp;&amp; </a:t>
            </a:r>
            <a:r>
              <a:rPr lang="en-US" dirty="0" err="1"/>
              <a:t>npm</a:t>
            </a:r>
            <a:r>
              <a:rPr lang="en-US" dirty="0"/>
              <a:t> install</a:t>
            </a:r>
          </a:p>
        </p:txBody>
      </p:sp>
      <p:sp>
        <p:nvSpPr>
          <p:cNvPr id="8" name="Subtitle 7">
            <a:extLst>
              <a:ext uri="{FF2B5EF4-FFF2-40B4-BE49-F238E27FC236}">
                <a16:creationId xmlns:a16="http://schemas.microsoft.com/office/drawing/2014/main" id="{086A7DD9-49E5-1100-EE7D-88DB72CE90D9}"/>
              </a:ext>
            </a:extLst>
          </p:cNvPr>
          <p:cNvSpPr>
            <a:spLocks noGrp="1"/>
          </p:cNvSpPr>
          <p:nvPr>
            <p:ph type="subTitle" idx="1"/>
          </p:nvPr>
        </p:nvSpPr>
        <p:spPr/>
        <p:txBody>
          <a:bodyPr/>
          <a:lstStyle/>
          <a:p>
            <a:endParaRPr lang="en-NL"/>
          </a:p>
        </p:txBody>
      </p:sp>
      <p:sp>
        <p:nvSpPr>
          <p:cNvPr id="5" name="Footer Placeholder 4">
            <a:extLst>
              <a:ext uri="{FF2B5EF4-FFF2-40B4-BE49-F238E27FC236}">
                <a16:creationId xmlns:a16="http://schemas.microsoft.com/office/drawing/2014/main" id="{AF414B25-E121-4771-81D2-B24F79924DC2}"/>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440113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139B3A9-FEB1-4171-80A4-26CAAFF63269}"/>
              </a:ext>
            </a:extLst>
          </p:cNvPr>
          <p:cNvPicPr>
            <a:picLocks noGrp="1" noChangeAspect="1"/>
          </p:cNvPicPr>
          <p:nvPr>
            <p:ph type="pic" idx="10"/>
          </p:nvPr>
        </p:nvPicPr>
        <p:blipFill rotWithShape="1">
          <a:blip r:embed="rId2" cstate="print">
            <a:extLst>
              <a:ext uri="{28A0092B-C50C-407E-A947-70E740481C1C}">
                <a14:useLocalDpi xmlns:a14="http://schemas.microsoft.com/office/drawing/2010/main" val="0"/>
              </a:ext>
            </a:extLst>
          </a:blip>
          <a:srcRect t="17905" b="17905"/>
          <a:stretch/>
        </p:blipFill>
        <p:spPr/>
      </p:pic>
      <p:sp>
        <p:nvSpPr>
          <p:cNvPr id="4" name="Title 3">
            <a:extLst>
              <a:ext uri="{FF2B5EF4-FFF2-40B4-BE49-F238E27FC236}">
                <a16:creationId xmlns:a16="http://schemas.microsoft.com/office/drawing/2014/main" id="{80EADCCE-9FBD-4AC1-890D-BA08D8D253B5}"/>
              </a:ext>
            </a:extLst>
          </p:cNvPr>
          <p:cNvSpPr>
            <a:spLocks noGrp="1"/>
          </p:cNvSpPr>
          <p:nvPr>
            <p:ph type="ctrTitle"/>
          </p:nvPr>
        </p:nvSpPr>
        <p:spPr>
          <a:xfrm>
            <a:off x="0" y="4038600"/>
            <a:ext cx="12192000" cy="1611770"/>
          </a:xfrm>
        </p:spPr>
        <p:txBody>
          <a:bodyPr/>
          <a:lstStyle/>
          <a:p>
            <a:r>
              <a:rPr lang="en-US" dirty="0"/>
              <a:t>And also… </a:t>
            </a:r>
            <a:br>
              <a:rPr lang="en-US" dirty="0"/>
            </a:br>
            <a:r>
              <a:rPr lang="en-US" dirty="0"/>
              <a:t>take your mum out for dinner </a:t>
            </a:r>
            <a:br>
              <a:rPr lang="en-US" dirty="0"/>
            </a:br>
            <a:r>
              <a:rPr lang="en-US" dirty="0"/>
              <a:t>more often</a:t>
            </a:r>
            <a:endParaRPr lang="en-NL" dirty="0"/>
          </a:p>
        </p:txBody>
      </p:sp>
      <p:sp>
        <p:nvSpPr>
          <p:cNvPr id="8" name="Subtitle 7">
            <a:extLst>
              <a:ext uri="{FF2B5EF4-FFF2-40B4-BE49-F238E27FC236}">
                <a16:creationId xmlns:a16="http://schemas.microsoft.com/office/drawing/2014/main" id="{6EE99C41-90B0-F21A-96D5-BD515FB28F55}"/>
              </a:ext>
            </a:extLst>
          </p:cNvPr>
          <p:cNvSpPr>
            <a:spLocks noGrp="1"/>
          </p:cNvSpPr>
          <p:nvPr>
            <p:ph type="subTitle" idx="1"/>
          </p:nvPr>
        </p:nvSpPr>
        <p:spPr/>
        <p:txBody>
          <a:bodyPr/>
          <a:lstStyle/>
          <a:p>
            <a:endParaRPr lang="en-NL"/>
          </a:p>
        </p:txBody>
      </p:sp>
      <p:sp>
        <p:nvSpPr>
          <p:cNvPr id="3" name="Footer Placeholder 2">
            <a:extLst>
              <a:ext uri="{FF2B5EF4-FFF2-40B4-BE49-F238E27FC236}">
                <a16:creationId xmlns:a16="http://schemas.microsoft.com/office/drawing/2014/main" id="{99421607-2EB5-4F0E-B915-C5CFA2795FA5}"/>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1695477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BEB1291-3B61-4F8C-9C8C-1B4B864100E9}"/>
              </a:ext>
            </a:extLst>
          </p:cNvPr>
          <p:cNvSpPr>
            <a:spLocks noGrp="1"/>
          </p:cNvSpPr>
          <p:nvPr>
            <p:ph type="pic" idx="12"/>
          </p:nvPr>
        </p:nvSpPr>
        <p:spPr/>
      </p:sp>
      <p:pic>
        <p:nvPicPr>
          <p:cNvPr id="6" name="Picture Placeholder 5"/>
          <p:cNvPicPr>
            <a:picLocks noGrp="1" noChangeAspect="1"/>
          </p:cNvPicPr>
          <p:nvPr>
            <p:ph type="pic" idx="10"/>
          </p:nvPr>
        </p:nvPicPr>
        <p:blipFill rotWithShape="1">
          <a:blip r:embed="rId2">
            <a:extLst>
              <a:ext uri="{28A0092B-C50C-407E-A947-70E740481C1C}">
                <a14:useLocalDpi xmlns:a14="http://schemas.microsoft.com/office/drawing/2010/main" val="0"/>
              </a:ext>
            </a:extLst>
          </a:blip>
          <a:srcRect l="13551" r="13551"/>
          <a:stretch/>
        </p:blipFill>
        <p:spPr/>
      </p:pic>
      <p:sp>
        <p:nvSpPr>
          <p:cNvPr id="1211400" name="Rectangle 8"/>
          <p:cNvSpPr>
            <a:spLocks noGrp="1" noChangeArrowheads="1"/>
          </p:cNvSpPr>
          <p:nvPr>
            <p:ph type="ctrTitle"/>
          </p:nvPr>
        </p:nvSpPr>
        <p:spPr>
          <a:xfrm>
            <a:off x="7658098" y="1295400"/>
            <a:ext cx="4533901" cy="2057400"/>
          </a:xfrm>
        </p:spPr>
        <p:txBody>
          <a:bodyPr/>
          <a:lstStyle/>
          <a:p>
            <a:pPr algn="ctr"/>
            <a:r>
              <a:rPr lang="en-US" sz="3600" dirty="0"/>
              <a:t>References</a:t>
            </a:r>
            <a:br>
              <a:rPr lang="en-US" sz="3600" dirty="0"/>
            </a:br>
            <a:r>
              <a:rPr lang="en-US" sz="3600" dirty="0"/>
              <a:t>and questions</a:t>
            </a:r>
          </a:p>
        </p:txBody>
      </p:sp>
      <p:sp>
        <p:nvSpPr>
          <p:cNvPr id="1211401" name="Rectangle 9"/>
          <p:cNvSpPr>
            <a:spLocks noGrp="1" noChangeArrowheads="1"/>
          </p:cNvSpPr>
          <p:nvPr>
            <p:ph type="subTitle" idx="1"/>
          </p:nvPr>
        </p:nvSpPr>
        <p:spPr>
          <a:xfrm>
            <a:off x="7239000" y="2895600"/>
            <a:ext cx="4952999" cy="3124200"/>
          </a:xfrm>
        </p:spPr>
        <p:txBody>
          <a:bodyPr>
            <a:normAutofit/>
          </a:bodyPr>
          <a:lstStyle/>
          <a:p>
            <a:pPr lvl="1"/>
            <a:r>
              <a:rPr lang="en-US" sz="1800" dirty="0">
                <a:solidFill>
                  <a:schemeClr val="accent2"/>
                </a:solidFill>
                <a:latin typeface="FontAwesome" pitchFamily="50" charset="0"/>
              </a:rPr>
              <a:t></a:t>
            </a:r>
            <a:r>
              <a:rPr lang="en-US" sz="2400" dirty="0">
                <a:solidFill>
                  <a:schemeClr val="bg2"/>
                </a:solidFill>
                <a:latin typeface="FontAwesome" pitchFamily="50" charset="0"/>
              </a:rPr>
              <a:t> </a:t>
            </a:r>
            <a:r>
              <a:rPr lang="nl-NL" dirty="0">
                <a:solidFill>
                  <a:schemeClr val="bg1"/>
                </a:solidFill>
              </a:rPr>
              <a:t>www.sanderhoogendoorn.com</a:t>
            </a:r>
            <a:endParaRPr lang="en-US" dirty="0">
              <a:solidFill>
                <a:schemeClr val="bg2"/>
              </a:solidFill>
              <a:latin typeface="FontAwesome" pitchFamily="50" charset="0"/>
            </a:endParaRPr>
          </a:p>
          <a:p>
            <a:pPr lvl="1"/>
            <a:r>
              <a:rPr lang="en-US" sz="1800" dirty="0">
                <a:solidFill>
                  <a:schemeClr val="accent2"/>
                </a:solidFill>
                <a:latin typeface="FontAwesome" pitchFamily="50" charset="0"/>
              </a:rPr>
              <a:t></a:t>
            </a:r>
            <a:r>
              <a:rPr lang="en-US" dirty="0">
                <a:solidFill>
                  <a:schemeClr val="bg1"/>
                </a:solidFill>
                <a:latin typeface="FontAwesome" pitchFamily="50" charset="0"/>
              </a:rPr>
              <a:t>  </a:t>
            </a:r>
            <a:r>
              <a:rPr lang="en-US" dirty="0">
                <a:solidFill>
                  <a:schemeClr val="bg1"/>
                </a:solidFill>
              </a:rPr>
              <a:t>sander@ditisagile.nl </a:t>
            </a:r>
          </a:p>
          <a:p>
            <a:pPr lvl="1"/>
            <a:endParaRPr lang="en-US" sz="2000" dirty="0">
              <a:solidFill>
                <a:schemeClr val="bg1"/>
              </a:solidFill>
              <a:latin typeface="FontAwesome" pitchFamily="2" charset="0"/>
            </a:endParaRPr>
          </a:p>
          <a:p>
            <a:pPr lvl="1"/>
            <a:r>
              <a:rPr lang="en-US" sz="1800" dirty="0">
                <a:solidFill>
                  <a:schemeClr val="accent2"/>
                </a:solidFill>
                <a:latin typeface="FontAwesome" pitchFamily="2" charset="0"/>
              </a:rPr>
              <a:t></a:t>
            </a:r>
            <a:r>
              <a:rPr lang="en-US" sz="2000" dirty="0">
                <a:solidFill>
                  <a:schemeClr val="bg1"/>
                </a:solidFill>
                <a:latin typeface="FontAwesome" pitchFamily="2" charset="0"/>
              </a:rPr>
              <a:t> </a:t>
            </a:r>
            <a:r>
              <a:rPr lang="nl-NL" sz="2000" dirty="0" err="1">
                <a:solidFill>
                  <a:schemeClr val="bg1"/>
                </a:solidFill>
              </a:rPr>
              <a:t>aahoogendoorn</a:t>
            </a:r>
            <a:endParaRPr lang="nl-NL" sz="2000" dirty="0">
              <a:solidFill>
                <a:schemeClr val="bg1"/>
              </a:solidFill>
              <a:latin typeface="FontAwesome" pitchFamily="2" charset="0"/>
            </a:endParaRPr>
          </a:p>
          <a:p>
            <a:pPr lvl="1"/>
            <a:r>
              <a:rPr lang="en-US" sz="1800" dirty="0">
                <a:solidFill>
                  <a:schemeClr val="accent2"/>
                </a:solidFill>
                <a:latin typeface="FontAwesome" pitchFamily="50" charset="0"/>
              </a:rPr>
              <a:t></a:t>
            </a:r>
            <a:r>
              <a:rPr lang="en-US" dirty="0">
                <a:solidFill>
                  <a:schemeClr val="bg1"/>
                </a:solidFill>
                <a:latin typeface="FontAwesome" pitchFamily="50" charset="0"/>
              </a:rPr>
              <a:t> </a:t>
            </a:r>
            <a:r>
              <a:rPr lang="nl-NL" dirty="0" err="1">
                <a:solidFill>
                  <a:schemeClr val="bg1"/>
                </a:solidFill>
              </a:rPr>
              <a:t>aahoogendoorn</a:t>
            </a:r>
            <a:endParaRPr lang="en-US" dirty="0">
              <a:solidFill>
                <a:schemeClr val="bg2"/>
              </a:solidFill>
              <a:latin typeface="FontAwesome" pitchFamily="50" charset="0"/>
            </a:endParaRPr>
          </a:p>
          <a:p>
            <a:pPr lvl="1"/>
            <a:r>
              <a:rPr lang="en-US" sz="1800" dirty="0">
                <a:solidFill>
                  <a:schemeClr val="accent2"/>
                </a:solidFill>
                <a:latin typeface="FontAwesome" pitchFamily="50" charset="0"/>
              </a:rPr>
              <a:t></a:t>
            </a:r>
            <a:r>
              <a:rPr lang="en-US" dirty="0">
                <a:solidFill>
                  <a:schemeClr val="bg1"/>
                </a:solidFill>
                <a:latin typeface="FontAwesome" pitchFamily="50" charset="0"/>
              </a:rPr>
              <a:t> </a:t>
            </a:r>
            <a:r>
              <a:rPr lang="nl-NL" dirty="0">
                <a:solidFill>
                  <a:schemeClr val="bg1"/>
                </a:solidFill>
              </a:rPr>
              <a:t>@thisisagile/easy</a:t>
            </a:r>
            <a:br>
              <a:rPr lang="en-US" dirty="0">
                <a:solidFill>
                  <a:schemeClr val="bg2"/>
                </a:solidFill>
                <a:latin typeface="FontAwesome" pitchFamily="50" charset="0"/>
              </a:rPr>
            </a:br>
            <a:br>
              <a:rPr lang="en-US" dirty="0">
                <a:solidFill>
                  <a:schemeClr val="bg2"/>
                </a:solidFill>
                <a:latin typeface="FontAwesome" pitchFamily="50" charset="0"/>
              </a:rPr>
            </a:br>
            <a:endParaRPr lang="en-US" dirty="0">
              <a:solidFill>
                <a:schemeClr val="bg1"/>
              </a:solidFill>
            </a:endParaRPr>
          </a:p>
        </p:txBody>
      </p:sp>
      <p:pic>
        <p:nvPicPr>
          <p:cNvPr id="3" name="Picture 2">
            <a:extLst>
              <a:ext uri="{FF2B5EF4-FFF2-40B4-BE49-F238E27FC236}">
                <a16:creationId xmlns:a16="http://schemas.microsoft.com/office/drawing/2014/main" id="{B1ECCFA3-1AF4-40D7-8615-7BBC92C5786A}"/>
              </a:ext>
            </a:extLst>
          </p:cNvPr>
          <p:cNvPicPr>
            <a:picLocks noChangeAspect="1"/>
          </p:cNvPicPr>
          <p:nvPr/>
        </p:nvPicPr>
        <p:blipFill>
          <a:blip r:embed="rId3"/>
          <a:stretch>
            <a:fillRect/>
          </a:stretch>
        </p:blipFill>
        <p:spPr>
          <a:xfrm>
            <a:off x="2775855" y="1828800"/>
            <a:ext cx="2057400" cy="2109652"/>
          </a:xfrm>
          <a:prstGeom prst="rect">
            <a:avLst/>
          </a:prstGeom>
          <a:effectLst>
            <a:outerShdw blurRad="50800" dist="38100" dir="2700000" algn="tl" rotWithShape="0">
              <a:prstClr val="black">
                <a:alpha val="40000"/>
              </a:prstClr>
            </a:outerShdw>
          </a:effectLst>
        </p:spPr>
      </p:pic>
      <p:sp>
        <p:nvSpPr>
          <p:cNvPr id="5" name="TextBox 4">
            <a:extLst>
              <a:ext uri="{FF2B5EF4-FFF2-40B4-BE49-F238E27FC236}">
                <a16:creationId xmlns:a16="http://schemas.microsoft.com/office/drawing/2014/main" id="{60A59DB4-253A-4A4E-9FD1-235A41FF3EA4}"/>
              </a:ext>
            </a:extLst>
          </p:cNvPr>
          <p:cNvSpPr txBox="1"/>
          <p:nvPr/>
        </p:nvSpPr>
        <p:spPr>
          <a:xfrm>
            <a:off x="1655473" y="4226375"/>
            <a:ext cx="4298164" cy="338554"/>
          </a:xfrm>
          <a:prstGeom prst="rect">
            <a:avLst/>
          </a:prstGeom>
          <a:noFill/>
        </p:spPr>
        <p:txBody>
          <a:bodyPr wrap="none" rtlCol="0">
            <a:spAutoFit/>
          </a:bodyPr>
          <a:lstStyle/>
          <a:p>
            <a:pPr algn="ctr"/>
            <a:r>
              <a:rPr lang="en-US" sz="1600" dirty="0">
                <a:solidFill>
                  <a:schemeClr val="bg1"/>
                </a:solidFill>
                <a:effectLst>
                  <a:outerShdw blurRad="38100" dist="38100" dir="2700000" algn="tl">
                    <a:srgbClr val="000000">
                      <a:alpha val="43137"/>
                    </a:srgbClr>
                  </a:outerShdw>
                </a:effectLst>
              </a:rPr>
              <a:t>sanderhoogendoorn.com/decks-and-handouts</a:t>
            </a:r>
          </a:p>
        </p:txBody>
      </p:sp>
      <p:sp>
        <p:nvSpPr>
          <p:cNvPr id="4" name="Footer Placeholder 3">
            <a:extLst>
              <a:ext uri="{FF2B5EF4-FFF2-40B4-BE49-F238E27FC236}">
                <a16:creationId xmlns:a16="http://schemas.microsoft.com/office/drawing/2014/main" id="{DC8A0AAD-ACAF-4BC7-B950-6E7E056EAA03}"/>
              </a:ext>
            </a:extLst>
          </p:cNvPr>
          <p:cNvSpPr>
            <a:spLocks noGrp="1"/>
          </p:cNvSpPr>
          <p:nvPr>
            <p:ph type="ftr" sz="quarter" idx="11"/>
          </p:nvPr>
        </p:nvSpPr>
        <p:spPr/>
        <p:txBody>
          <a:bodyPr/>
          <a:lstStyle/>
          <a:p>
            <a:r>
              <a:rPr lang="en-US"/>
              <a:t>@aahoogendoorn | The Zen of Programming | GOTO 2022</a:t>
            </a:r>
            <a:endParaRPr lang="en-US" dirty="0"/>
          </a:p>
        </p:txBody>
      </p:sp>
    </p:spTree>
    <p:extLst>
      <p:ext uri="{BB962C8B-B14F-4D97-AF65-F5344CB8AC3E}">
        <p14:creationId xmlns:p14="http://schemas.microsoft.com/office/powerpoint/2010/main" val="2348912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ustom Design">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9">
      <a:majorFont>
        <a:latin typeface="Bahnschrift SemiBold SemiConden"/>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38100" cap="flat" cmpd="sng" algn="ctr">
          <a:solidFill>
            <a:srgbClr val="C00000"/>
          </a:solidFill>
          <a:prstDash val="solid"/>
          <a:round/>
          <a:headEnd type="none" w="med" len="med"/>
          <a:tailEnd type="arrow" w="med" len="med"/>
        </a:ln>
      </a:spPr>
      <a:bodyPr rtlCol="0" anchor="ctr"/>
      <a:lstStyle>
        <a:defPPr algn="ctr">
          <a:defRPr>
            <a:ln w="76200">
              <a:solidFill>
                <a:schemeClr val="tx1"/>
              </a:solidFill>
            </a:ln>
          </a:defRPr>
        </a:defPPr>
      </a:lstStyle>
      <a:style>
        <a:lnRef idx="0">
          <a:scrgbClr r="0" g="0" b="0"/>
        </a:lnRef>
        <a:fillRef idx="0">
          <a:scrgbClr r="0" g="0" b="0"/>
        </a:fillRef>
        <a:effectRef idx="0">
          <a:scrgbClr r="0" g="0" b="0"/>
        </a:effectRef>
        <a:fontRef idx="minor">
          <a:schemeClr val="tx1"/>
        </a:fontRef>
      </a:style>
    </a:spDef>
    <a:txDef>
      <a:spPr>
        <a:noFill/>
      </a:spPr>
      <a:bodyPr wrap="square" rtlCol="0">
        <a:spAutoFit/>
      </a:bodyPr>
      <a:lstStyle>
        <a:defPPr algn="ctr">
          <a:defRPr sz="2400" dirty="0" err="1" smtClean="0">
            <a:solidFill>
              <a:schemeClr val="bg1"/>
            </a:solidFill>
            <a:latin typeface="+mj-lt"/>
          </a:defRPr>
        </a:defPPr>
      </a:lstStyle>
    </a:txDef>
  </a:objectDefaults>
  <a:extraClrSchemeLst/>
  <a:extLst>
    <a:ext uri="{05A4C25C-085E-4340-85A3-A5531E510DB2}">
      <thm15:themeFamily xmlns:thm15="http://schemas.microsoft.com/office/thememl/2012/main" name="2020.potx" id="{FEFF683C-5391-463B-BDE1-DE15AD765309}" vid="{0215DB53-3FB0-4291-B80E-8EB784278C7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4379</Words>
  <Application>Microsoft Office PowerPoint</Application>
  <PresentationFormat>Widescreen</PresentationFormat>
  <Paragraphs>519</Paragraphs>
  <Slides>170</Slides>
  <Notes>1</Notes>
  <HiddenSlides>18</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170</vt:i4>
      </vt:variant>
    </vt:vector>
  </HeadingPairs>
  <TitlesOfParts>
    <vt:vector size="180" baseType="lpstr">
      <vt:lpstr>Arial</vt:lpstr>
      <vt:lpstr>Bahnschrift SemiBold SemiConden</vt:lpstr>
      <vt:lpstr>Calibri</vt:lpstr>
      <vt:lpstr>FontAwesome</vt:lpstr>
      <vt:lpstr>Nothing You Could Do</vt:lpstr>
      <vt:lpstr>Tenorite</vt:lpstr>
      <vt:lpstr>Ubuntu</vt:lpstr>
      <vt:lpstr>Ubuntu Light</vt:lpstr>
      <vt:lpstr>Wingdings</vt:lpstr>
      <vt:lpstr>@Custom Design</vt:lpstr>
      <vt:lpstr>The zen of programming</vt:lpstr>
      <vt:lpstr>What makes writing code so addictive?</vt:lpstr>
      <vt:lpstr>Travel and write beautiful code</vt:lpstr>
      <vt:lpstr>Being A travelist</vt:lpstr>
      <vt:lpstr>A long journey</vt:lpstr>
      <vt:lpstr>Being A codist</vt:lpstr>
      <vt:lpstr>10 Reasons Why Traveling Is The Best Form of Education </vt:lpstr>
      <vt:lpstr>For the things we have to learn before we can do them,  we learn by doing them</vt:lpstr>
      <vt:lpstr>SHU HA RI</vt:lpstr>
      <vt:lpstr>The zen of programming</vt:lpstr>
      <vt:lpstr>The zen of programming</vt:lpstr>
      <vt:lpstr>How does learning work?</vt:lpstr>
      <vt:lpstr>PowerPoint Presentation</vt:lpstr>
      <vt:lpstr>PowerPoint Presentation</vt:lpstr>
      <vt:lpstr>PowerPoint Presentation</vt:lpstr>
      <vt:lpstr>PowerPoint Presentation</vt:lpstr>
      <vt:lpstr>PowerPoint Presentation</vt:lpstr>
      <vt:lpstr>“Whenever I suggest stepping back, easing up, laughing a little at ourselves, and going outside our own field, somebody objects, saying, ‘But software is different. We have to work harder, concentrate more, because nothing is as complex as software.’   Well, of course software is different, and more complex than anything people have ever before attempted to engineer. But that’s why we have to loosen our structures, not tighten them. That’s why we must learn from any place we can, any way we can.” </vt:lpstr>
      <vt:lpstr>Learning and unlearning</vt:lpstr>
      <vt:lpstr>PowerPoint Presentation</vt:lpstr>
      <vt:lpstr>a quest for super simple code</vt:lpstr>
      <vt:lpstr>You are never there</vt:lpstr>
      <vt:lpstr>Now what?</vt:lpstr>
      <vt:lpstr>PowerPoint Presentation</vt:lpstr>
      <vt:lpstr>Sander hoogendoorn</vt:lpstr>
      <vt:lpstr>Sander hoogendoorn</vt:lpstr>
      <vt:lpstr>Javastraat</vt:lpstr>
      <vt:lpstr>@thisisagile/easy</vt:lpstr>
      <vt:lpstr>The wall in the desert</vt:lpstr>
      <vt:lpstr>Imagine walking in the desert. There’s a thick fog. You can only see about 30 cm far.  There might be a brick wall. Or there might not be. You might run into it. Or you might not.</vt:lpstr>
      <vt:lpstr>Every manager?</vt:lpstr>
      <vt:lpstr>There are known knowns; there are things we know we know. We also know there are known unknowns; that is to say we know there are some things we do not know.  </vt:lpstr>
      <vt:lpstr>There are known knowns; there are things we know we know. We also know there are known unknowns; that is to say we know there are some things we do not know.  </vt:lpstr>
      <vt:lpstr>Yes. I get all this.   but when will my project  be done  finally?</vt:lpstr>
      <vt:lpstr>The end of “productivity”</vt:lpstr>
      <vt:lpstr>code lives in your head</vt:lpstr>
      <vt:lpstr>I’m not going to refactor the code yet</vt:lpstr>
      <vt:lpstr>programming does not fit well in timeboxes</vt:lpstr>
      <vt:lpstr>programming does not fit well in 9-to-5</vt:lpstr>
      <vt:lpstr>How A programmers mind works</vt:lpstr>
      <vt:lpstr>Programming is addictive</vt:lpstr>
      <vt:lpstr>Always travel light</vt:lpstr>
      <vt:lpstr>Developers are drawn to complexity  like moths are to a flame,  often with the same result.</vt:lpstr>
      <vt:lpstr>Excessive complexity is nature’s punishment  for organizations that are unable to make decisions.</vt:lpstr>
      <vt:lpstr>PowerPoint Presentation</vt:lpstr>
      <vt:lpstr>PowerPoint Presentation</vt:lpstr>
      <vt:lpstr>Premature optimization</vt:lpstr>
      <vt:lpstr>Premature optimization</vt:lpstr>
      <vt:lpstr>It always takes longer than you expect,  even when you take into account  Hofstadter’s Law</vt:lpstr>
      <vt:lpstr>You can only  spend your time once</vt:lpstr>
      <vt:lpstr>Solve the right challenges</vt:lpstr>
      <vt:lpstr>Do we really need this now?</vt:lpstr>
      <vt:lpstr>Do we really need this now?</vt:lpstr>
      <vt:lpstr>Design for replaceability</vt:lpstr>
      <vt:lpstr>Simplicity rules</vt:lpstr>
      <vt:lpstr>Code is co$t</vt:lpstr>
      <vt:lpstr>Simple is good</vt:lpstr>
      <vt:lpstr>Simpler is better</vt:lpstr>
      <vt:lpstr>The easiest code to maintain is no code</vt:lpstr>
      <vt:lpstr>Single-line functions</vt:lpstr>
      <vt:lpstr>Simple code (from easy)</vt:lpstr>
      <vt:lpstr>Start with return</vt:lpstr>
      <vt:lpstr>Naming things</vt:lpstr>
      <vt:lpstr>Naming things</vt:lpstr>
      <vt:lpstr>Naming things</vt:lpstr>
      <vt:lpstr>Don’t leave commented-out code in</vt:lpstr>
      <vt:lpstr>The most secure code is no code</vt:lpstr>
      <vt:lpstr>[almost] No code</vt:lpstr>
      <vt:lpstr>Architect to adapt</vt:lpstr>
      <vt:lpstr>It is not the strongest of the architectures that survives, nor the most complex that survives. It is the one that is most adaptable to change.</vt:lpstr>
      <vt:lpstr>An evolutionary architecture supports continual and incremental change as a first principle along multiple dimensions</vt:lpstr>
      <vt:lpstr>In short, the microservice architectural style is an approach  to developing a single application as a suite of small services, each running in its own process and communicating with lightweight mechanisms, often an HTTP resource API.  These services are built around business capabilities and independently deployable by fully automated deployment machinery. There is a bare minimum of centralized management of these services, which may be written in different programming languages and use different data storage technologies.</vt:lpstr>
      <vt:lpstr>Evolution starts with Naming things</vt:lpstr>
      <vt:lpstr>PowerPoint Presentation</vt:lpstr>
      <vt:lpstr>Layers and patterns</vt:lpstr>
      <vt:lpstr>PowerPoint Presentation</vt:lpstr>
      <vt:lpstr>A repository (c#, 2008)</vt:lpstr>
      <vt:lpstr>A repository (Java, 2015)</vt:lpstr>
      <vt:lpstr>A repository (typescript, 2021)</vt:lpstr>
      <vt:lpstr>PowerPoint Presentation</vt:lpstr>
      <vt:lpstr>@thisisagile/easy</vt:lpstr>
      <vt:lpstr>Wait for the  Last Responsible moment</vt:lpstr>
      <vt:lpstr>Developing Software is often complex but mostly chaotic</vt:lpstr>
      <vt:lpstr>32 best react state management libraries?</vt:lpstr>
      <vt:lpstr>32 best react state management libraries?</vt:lpstr>
      <vt:lpstr>32 best react state management libraries?</vt:lpstr>
      <vt:lpstr>cynefin</vt:lpstr>
      <vt:lpstr>you are (probably) here</vt:lpstr>
      <vt:lpstr>1. We all know how to do this. 2. Someone in our team’s done this. 3. Someone in our organization has done this (or we have access to expertise some other way). 4. Someone’s done this, but not in this context. 5. Nobody’s done this before</vt:lpstr>
      <vt:lpstr>1. We all know how to do this. 2. Someone in our team’s done this. 3. Someone in our organization has done this (or we have access to expertise some other way). 4. Someone’s done this, but not in this context. 5. Nobody’s done this before</vt:lpstr>
      <vt:lpstr>THERE are NO BEST PRACTICEs</vt:lpstr>
      <vt:lpstr>At best,  THERE are good practices </vt:lpstr>
      <vt:lpstr>Coupling and cohesion</vt:lpstr>
      <vt:lpstr>Write programs that do one thing and do it well</vt:lpstr>
      <vt:lpstr>SOLID</vt:lpstr>
      <vt:lpstr>Every “module” should have responsibility over a single part of the functionality provided by the software. That responsibility should be entirely encapsulated by that module. All its services should be narrowly aligned with that responsibility. </vt:lpstr>
      <vt:lpstr>Single responsibility?</vt:lpstr>
      <vt:lpstr>PowerPoint Presentation</vt:lpstr>
      <vt:lpstr>Software entities* should be open for extension, but closed for modification  (*) Classes, modules, libraries, microservices, JSON objects, API’s</vt:lpstr>
      <vt:lpstr>Gateway (open for extension)</vt:lpstr>
      <vt:lpstr>Actual gateway</vt:lpstr>
      <vt:lpstr>AN actual gateway</vt:lpstr>
      <vt:lpstr>Bye-bye di ?</vt:lpstr>
      <vt:lpstr>With di</vt:lpstr>
      <vt:lpstr>Without di</vt:lpstr>
      <vt:lpstr> monadic code </vt:lpstr>
      <vt:lpstr>Monads are amazing. They are simple things, almost trivially implemented, with enormous power to manage complexity.   But understanding them is surprisingly difficult, and most people, once they have that ah-ha moment, seem to lose the ability to explain them to others.</vt:lpstr>
      <vt:lpstr>optional</vt:lpstr>
      <vt:lpstr>Promise and when (and pure/simple functions)</vt:lpstr>
      <vt:lpstr>How monads work</vt:lpstr>
      <vt:lpstr>Monads in JavaScript / TypeScript</vt:lpstr>
      <vt:lpstr>A choose monad (from easy)</vt:lpstr>
      <vt:lpstr>Choose in use</vt:lpstr>
      <vt:lpstr>Unit testing</vt:lpstr>
      <vt:lpstr>It talks to the database It communicates across the network It touches the file system It can’t run at the same time as any of your other tests You have to do special things to your environment (such as editing config files) to run it.</vt:lpstr>
      <vt:lpstr>Unit tests</vt:lpstr>
      <vt:lpstr>Having unit tests is great</vt:lpstr>
      <vt:lpstr>Having automated tests gives early and continuous feedback. And it gives us the confidence to move fast and not be afraid to refactor the architecture and the code.   </vt:lpstr>
      <vt:lpstr>passive testing</vt:lpstr>
      <vt:lpstr>I just wrote all the code.  Now the business only needs to test it…</vt:lpstr>
      <vt:lpstr>I just wrote all the code.  Now I only need to write the tests…</vt:lpstr>
      <vt:lpstr>I refactored the code into several small functions – as you suggested. They are much easier to test!   Now I only need to write the tests…</vt:lpstr>
      <vt:lpstr>… passive testing</vt:lpstr>
      <vt:lpstr>Testing as design</vt:lpstr>
      <vt:lpstr>Design is the progressive elimination  of ambiguity.</vt:lpstr>
      <vt:lpstr>Apply scientifically rational thinking. Start with assuming that we are wrong, rather than that we are right.   We need to test our ideas and try to falsify our ideas</vt:lpstr>
      <vt:lpstr>Think about the code</vt:lpstr>
      <vt:lpstr>Write a test</vt:lpstr>
      <vt:lpstr>Set up the actual signature</vt:lpstr>
      <vt:lpstr>Write the actual tests </vt:lpstr>
      <vt:lpstr>Run the tests</vt:lpstr>
      <vt:lpstr>Write the actual code</vt:lpstr>
      <vt:lpstr>Rerun the tests</vt:lpstr>
      <vt:lpstr>Active testing</vt:lpstr>
      <vt:lpstr>Test code is code too</vt:lpstr>
      <vt:lpstr>Simpler is better</vt:lpstr>
      <vt:lpstr>Simpler is always better</vt:lpstr>
      <vt:lpstr>Test code is code too</vt:lpstr>
      <vt:lpstr>Optimize and maintain your test code</vt:lpstr>
      <vt:lpstr>Developing Software is often complex but mostly chaotic</vt:lpstr>
      <vt:lpstr>your current stack?</vt:lpstr>
      <vt:lpstr>The programmer has to be able to think in terms of conceptual hierarchies that are much deeper than a single mind ever needed to face before.</vt:lpstr>
      <vt:lpstr>There’s lots I don’t know</vt:lpstr>
      <vt:lpstr>PowerPoint Presentation</vt:lpstr>
      <vt:lpstr>you are (probably) here</vt:lpstr>
      <vt:lpstr>“In a chaotic context, searching for right answers would be pointless: the relationships between cause and effect are impossible to determine because they shift constantly and no manageable patterns exist — only turbulence. This is the realm of unknowables.”</vt:lpstr>
      <vt:lpstr>Continuous experimentation</vt:lpstr>
      <vt:lpstr>learn by doing</vt:lpstr>
      <vt:lpstr>The New Cool Collective</vt:lpstr>
      <vt:lpstr>A collective (or value stream)</vt:lpstr>
      <vt:lpstr>No two work items require the same skillset</vt:lpstr>
      <vt:lpstr>What small problem are we solving today?</vt:lpstr>
      <vt:lpstr>The microteam recipe</vt:lpstr>
      <vt:lpstr>Microteams</vt:lpstr>
      <vt:lpstr>Microteams</vt:lpstr>
      <vt:lpstr>Microteams</vt:lpstr>
      <vt:lpstr>Microteams</vt:lpstr>
      <vt:lpstr>So, microteams?</vt:lpstr>
      <vt:lpstr>Why did we never  go to Italy?</vt:lpstr>
      <vt:lpstr>PowerPoint Presentation</vt:lpstr>
      <vt:lpstr>Some people love change. Others don’t</vt:lpstr>
      <vt:lpstr>It only takes one person to start a change</vt:lpstr>
      <vt:lpstr>you</vt:lpstr>
      <vt:lpstr>Never be afraid to ask the “newcomer questions”</vt:lpstr>
      <vt:lpstr>Small steps  are the fastest way forward</vt:lpstr>
      <vt:lpstr>Never stop learning</vt:lpstr>
      <vt:lpstr>never forget to have fun</vt:lpstr>
      <vt:lpstr>If all else fails, rm –rf node_modules &amp;&amp; npm install</vt:lpstr>
      <vt:lpstr>And also…  take your mum out for dinner  more often</vt:lpstr>
      <vt:lpstr>References and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microteams change the way we collaborate. Again</dc:title>
  <dc:creator>Sander Hoogendoorn</dc:creator>
  <cp:lastModifiedBy>Sander Hoogendoorn</cp:lastModifiedBy>
  <cp:revision>617</cp:revision>
  <dcterms:created xsi:type="dcterms:W3CDTF">2021-02-07T10:24:59Z</dcterms:created>
  <dcterms:modified xsi:type="dcterms:W3CDTF">2022-06-13T11:11:54Z</dcterms:modified>
</cp:coreProperties>
</file>