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7" r:id="rId1"/>
    <p:sldMasterId id="2147483658" r:id="rId2"/>
  </p:sldMasterIdLst>
  <p:notesMasterIdLst>
    <p:notesMasterId r:id="rId25"/>
  </p:notesMasterIdLst>
  <p:sldIdLst>
    <p:sldId id="256" r:id="rId3"/>
    <p:sldId id="269" r:id="rId4"/>
    <p:sldId id="272" r:id="rId5"/>
    <p:sldId id="274" r:id="rId6"/>
    <p:sldId id="270" r:id="rId7"/>
    <p:sldId id="273" r:id="rId8"/>
    <p:sldId id="278" r:id="rId9"/>
    <p:sldId id="279" r:id="rId10"/>
    <p:sldId id="287" r:id="rId11"/>
    <p:sldId id="280" r:id="rId12"/>
    <p:sldId id="288" r:id="rId13"/>
    <p:sldId id="281" r:id="rId14"/>
    <p:sldId id="289" r:id="rId15"/>
    <p:sldId id="257" r:id="rId16"/>
    <p:sldId id="286" r:id="rId17"/>
    <p:sldId id="265" r:id="rId18"/>
    <p:sldId id="263" r:id="rId19"/>
    <p:sldId id="283" r:id="rId20"/>
    <p:sldId id="290" r:id="rId21"/>
    <p:sldId id="261" r:id="rId22"/>
    <p:sldId id="284" r:id="rId23"/>
    <p:sldId id="285" r:id="rId24"/>
  </p:sldIdLst>
  <p:sldSz cx="12192000" cy="6858000"/>
  <p:notesSz cx="7077075" cy="9363075"/>
  <p:embeddedFontLst>
    <p:embeddedFont>
      <p:font typeface="Helvetica Neue" panose="02000503000000020004" pitchFamily="2" charset="0"/>
      <p:regular r:id="rId26"/>
      <p:bold r:id="rId27"/>
      <p:italic r:id="rId28"/>
      <p:boldItalic r:id="rId29"/>
    </p:embeddedFont>
    <p:embeddedFont>
      <p:font typeface="Helvetica Neue Light" panose="02000403000000020004" pitchFamily="2" charset="0"/>
      <p:regular r:id="rId30"/>
      <p:bold r:id="rId31"/>
      <p:italic r:id="rId32"/>
      <p:boldItalic r:id="rId3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2F92"/>
    <a:srgbClr val="FF7E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72"/>
    <p:restoredTop sz="94697"/>
  </p:normalViewPr>
  <p:slideViewPr>
    <p:cSldViewPr snapToGrid="0" snapToObjects="1">
      <p:cViewPr varScale="1">
        <p:scale>
          <a:sx n="104" d="100"/>
          <a:sy n="104" d="100"/>
        </p:scale>
        <p:origin x="240" y="10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1.fntdata"/><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33" Type="http://schemas.openxmlformats.org/officeDocument/2006/relationships/font" Target="fonts/font8.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7.fntdata"/><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font" Target="fonts/font3.fntdata"/><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6.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E9C3AB-BAD1-654D-949C-5478BFC5C132}" type="doc">
      <dgm:prSet loTypeId="urn:microsoft.com/office/officeart/2005/8/layout/cycle5" loCatId="" qsTypeId="urn:microsoft.com/office/officeart/2005/8/quickstyle/simple1" qsCatId="simple" csTypeId="urn:microsoft.com/office/officeart/2005/8/colors/accent1_2" csCatId="accent1" phldr="1"/>
      <dgm:spPr/>
      <dgm:t>
        <a:bodyPr/>
        <a:lstStyle/>
        <a:p>
          <a:endParaRPr lang="en-US"/>
        </a:p>
      </dgm:t>
    </dgm:pt>
    <dgm:pt modelId="{0A78E974-BB9F-0346-A225-1E1ECFC22782}">
      <dgm:prSet phldrT="[Text]"/>
      <dgm:spPr/>
      <dgm:t>
        <a:bodyPr/>
        <a:lstStyle/>
        <a:p>
          <a:r>
            <a:rPr lang="en-US" dirty="0"/>
            <a:t>Deploy</a:t>
          </a:r>
        </a:p>
      </dgm:t>
    </dgm:pt>
    <dgm:pt modelId="{550AC080-1502-AA46-BE83-4C7A449E8508}" type="parTrans" cxnId="{0111A588-DE7A-564E-B745-DDA0B98948BE}">
      <dgm:prSet/>
      <dgm:spPr/>
      <dgm:t>
        <a:bodyPr/>
        <a:lstStyle/>
        <a:p>
          <a:endParaRPr lang="en-US"/>
        </a:p>
      </dgm:t>
    </dgm:pt>
    <dgm:pt modelId="{3250B017-C9CD-8641-8E12-314659EB8B60}" type="sibTrans" cxnId="{0111A588-DE7A-564E-B745-DDA0B98948BE}">
      <dgm:prSet/>
      <dgm:spPr/>
      <dgm:t>
        <a:bodyPr/>
        <a:lstStyle/>
        <a:p>
          <a:endParaRPr lang="en-US"/>
        </a:p>
      </dgm:t>
    </dgm:pt>
    <dgm:pt modelId="{2A8657C9-CCA3-1242-BA87-645DB56379E0}">
      <dgm:prSet phldrT="[Text]"/>
      <dgm:spPr/>
      <dgm:t>
        <a:bodyPr/>
        <a:lstStyle/>
        <a:p>
          <a:r>
            <a:rPr lang="en-US" dirty="0"/>
            <a:t>Test</a:t>
          </a:r>
        </a:p>
      </dgm:t>
    </dgm:pt>
    <dgm:pt modelId="{4B74B2E8-BE77-C941-9DCC-21640A1B66C2}" type="parTrans" cxnId="{68A74FC5-13F3-6E40-B5ED-52269AA21795}">
      <dgm:prSet/>
      <dgm:spPr/>
      <dgm:t>
        <a:bodyPr/>
        <a:lstStyle/>
        <a:p>
          <a:endParaRPr lang="en-US"/>
        </a:p>
      </dgm:t>
    </dgm:pt>
    <dgm:pt modelId="{42B66ACC-E9E6-304D-8C06-5774237B3B0F}" type="sibTrans" cxnId="{68A74FC5-13F3-6E40-B5ED-52269AA21795}">
      <dgm:prSet/>
      <dgm:spPr/>
      <dgm:t>
        <a:bodyPr/>
        <a:lstStyle/>
        <a:p>
          <a:endParaRPr lang="en-US"/>
        </a:p>
      </dgm:t>
    </dgm:pt>
    <dgm:pt modelId="{3EAD0C98-E1DA-CE49-8256-6D1DA80E216D}">
      <dgm:prSet phldrT="[Text]"/>
      <dgm:spPr/>
      <dgm:t>
        <a:bodyPr/>
        <a:lstStyle/>
        <a:p>
          <a:r>
            <a:rPr lang="en-US" dirty="0"/>
            <a:t>Go/No-Go</a:t>
          </a:r>
        </a:p>
      </dgm:t>
    </dgm:pt>
    <dgm:pt modelId="{2058F0C1-458A-8A47-859C-1D95FE3575D6}" type="parTrans" cxnId="{C4F7E92F-E4C1-6A4C-BC6B-EB6B3129E1B6}">
      <dgm:prSet/>
      <dgm:spPr/>
      <dgm:t>
        <a:bodyPr/>
        <a:lstStyle/>
        <a:p>
          <a:endParaRPr lang="en-US"/>
        </a:p>
      </dgm:t>
    </dgm:pt>
    <dgm:pt modelId="{E257E3A4-1925-C747-87B7-108921618D5A}" type="sibTrans" cxnId="{C4F7E92F-E4C1-6A4C-BC6B-EB6B3129E1B6}">
      <dgm:prSet/>
      <dgm:spPr/>
      <dgm:t>
        <a:bodyPr/>
        <a:lstStyle/>
        <a:p>
          <a:endParaRPr lang="en-US"/>
        </a:p>
      </dgm:t>
    </dgm:pt>
    <dgm:pt modelId="{985566F0-2E6E-3841-BA44-B5F81D66B2D9}" type="pres">
      <dgm:prSet presAssocID="{3FE9C3AB-BAD1-654D-949C-5478BFC5C132}" presName="cycle" presStyleCnt="0">
        <dgm:presLayoutVars>
          <dgm:dir/>
          <dgm:resizeHandles val="exact"/>
        </dgm:presLayoutVars>
      </dgm:prSet>
      <dgm:spPr/>
    </dgm:pt>
    <dgm:pt modelId="{BD3A7718-E8CD-A746-AEA2-ADE84D9AA7BF}" type="pres">
      <dgm:prSet presAssocID="{0A78E974-BB9F-0346-A225-1E1ECFC22782}" presName="node" presStyleLbl="node1" presStyleIdx="0" presStyleCnt="3">
        <dgm:presLayoutVars>
          <dgm:bulletEnabled val="1"/>
        </dgm:presLayoutVars>
      </dgm:prSet>
      <dgm:spPr/>
    </dgm:pt>
    <dgm:pt modelId="{3CC51081-2BCD-2D42-A97C-EBCDC19B0BA7}" type="pres">
      <dgm:prSet presAssocID="{0A78E974-BB9F-0346-A225-1E1ECFC22782}" presName="spNode" presStyleCnt="0"/>
      <dgm:spPr/>
    </dgm:pt>
    <dgm:pt modelId="{D2CF2842-CE6F-7B4A-A59A-4C119653CDFB}" type="pres">
      <dgm:prSet presAssocID="{3250B017-C9CD-8641-8E12-314659EB8B60}" presName="sibTrans" presStyleLbl="sibTrans1D1" presStyleIdx="0" presStyleCnt="3"/>
      <dgm:spPr/>
    </dgm:pt>
    <dgm:pt modelId="{A913997E-DA50-B241-AFA2-50EC153A8EFC}" type="pres">
      <dgm:prSet presAssocID="{2A8657C9-CCA3-1242-BA87-645DB56379E0}" presName="node" presStyleLbl="node1" presStyleIdx="1" presStyleCnt="3">
        <dgm:presLayoutVars>
          <dgm:bulletEnabled val="1"/>
        </dgm:presLayoutVars>
      </dgm:prSet>
      <dgm:spPr/>
    </dgm:pt>
    <dgm:pt modelId="{5E65020D-3F8E-024D-808C-E8EEB911DF57}" type="pres">
      <dgm:prSet presAssocID="{2A8657C9-CCA3-1242-BA87-645DB56379E0}" presName="spNode" presStyleCnt="0"/>
      <dgm:spPr/>
    </dgm:pt>
    <dgm:pt modelId="{ACF0D90B-149B-784B-BAFF-A3C0D5BC7C65}" type="pres">
      <dgm:prSet presAssocID="{42B66ACC-E9E6-304D-8C06-5774237B3B0F}" presName="sibTrans" presStyleLbl="sibTrans1D1" presStyleIdx="1" presStyleCnt="3"/>
      <dgm:spPr/>
    </dgm:pt>
    <dgm:pt modelId="{ADB87B23-6642-024C-B59C-792DC8DE37D6}" type="pres">
      <dgm:prSet presAssocID="{3EAD0C98-E1DA-CE49-8256-6D1DA80E216D}" presName="node" presStyleLbl="node1" presStyleIdx="2" presStyleCnt="3">
        <dgm:presLayoutVars>
          <dgm:bulletEnabled val="1"/>
        </dgm:presLayoutVars>
      </dgm:prSet>
      <dgm:spPr/>
    </dgm:pt>
    <dgm:pt modelId="{6706C699-08AB-EF44-A147-41710F757EB6}" type="pres">
      <dgm:prSet presAssocID="{3EAD0C98-E1DA-CE49-8256-6D1DA80E216D}" presName="spNode" presStyleCnt="0"/>
      <dgm:spPr/>
    </dgm:pt>
    <dgm:pt modelId="{75499CAF-B33C-D34A-9748-B26FA23B48E0}" type="pres">
      <dgm:prSet presAssocID="{E257E3A4-1925-C747-87B7-108921618D5A}" presName="sibTrans" presStyleLbl="sibTrans1D1" presStyleIdx="2" presStyleCnt="3"/>
      <dgm:spPr/>
    </dgm:pt>
  </dgm:ptLst>
  <dgm:cxnLst>
    <dgm:cxn modelId="{1D7DC31D-1C1B-0840-9C70-065816846D65}" type="presOf" srcId="{3250B017-C9CD-8641-8E12-314659EB8B60}" destId="{D2CF2842-CE6F-7B4A-A59A-4C119653CDFB}" srcOrd="0" destOrd="0" presId="urn:microsoft.com/office/officeart/2005/8/layout/cycle5"/>
    <dgm:cxn modelId="{C4F7E92F-E4C1-6A4C-BC6B-EB6B3129E1B6}" srcId="{3FE9C3AB-BAD1-654D-949C-5478BFC5C132}" destId="{3EAD0C98-E1DA-CE49-8256-6D1DA80E216D}" srcOrd="2" destOrd="0" parTransId="{2058F0C1-458A-8A47-859C-1D95FE3575D6}" sibTransId="{E257E3A4-1925-C747-87B7-108921618D5A}"/>
    <dgm:cxn modelId="{DB559654-D683-A344-A656-DBC4DABEF188}" type="presOf" srcId="{3FE9C3AB-BAD1-654D-949C-5478BFC5C132}" destId="{985566F0-2E6E-3841-BA44-B5F81D66B2D9}" srcOrd="0" destOrd="0" presId="urn:microsoft.com/office/officeart/2005/8/layout/cycle5"/>
    <dgm:cxn modelId="{82E75169-CE24-7B4E-9610-9A42649BB8AA}" type="presOf" srcId="{E257E3A4-1925-C747-87B7-108921618D5A}" destId="{75499CAF-B33C-D34A-9748-B26FA23B48E0}" srcOrd="0" destOrd="0" presId="urn:microsoft.com/office/officeart/2005/8/layout/cycle5"/>
    <dgm:cxn modelId="{1F38546F-E330-4849-AC7A-B3B7265F5EBB}" type="presOf" srcId="{0A78E974-BB9F-0346-A225-1E1ECFC22782}" destId="{BD3A7718-E8CD-A746-AEA2-ADE84D9AA7BF}" srcOrd="0" destOrd="0" presId="urn:microsoft.com/office/officeart/2005/8/layout/cycle5"/>
    <dgm:cxn modelId="{B3038380-097C-7642-9493-F61E513C486D}" type="presOf" srcId="{2A8657C9-CCA3-1242-BA87-645DB56379E0}" destId="{A913997E-DA50-B241-AFA2-50EC153A8EFC}" srcOrd="0" destOrd="0" presId="urn:microsoft.com/office/officeart/2005/8/layout/cycle5"/>
    <dgm:cxn modelId="{0111A588-DE7A-564E-B745-DDA0B98948BE}" srcId="{3FE9C3AB-BAD1-654D-949C-5478BFC5C132}" destId="{0A78E974-BB9F-0346-A225-1E1ECFC22782}" srcOrd="0" destOrd="0" parTransId="{550AC080-1502-AA46-BE83-4C7A449E8508}" sibTransId="{3250B017-C9CD-8641-8E12-314659EB8B60}"/>
    <dgm:cxn modelId="{1F4600C0-ADF4-6040-B40D-243B0BF0F668}" type="presOf" srcId="{3EAD0C98-E1DA-CE49-8256-6D1DA80E216D}" destId="{ADB87B23-6642-024C-B59C-792DC8DE37D6}" srcOrd="0" destOrd="0" presId="urn:microsoft.com/office/officeart/2005/8/layout/cycle5"/>
    <dgm:cxn modelId="{15A9FCC4-67C3-0640-A3FA-CE8C4F8E260C}" type="presOf" srcId="{42B66ACC-E9E6-304D-8C06-5774237B3B0F}" destId="{ACF0D90B-149B-784B-BAFF-A3C0D5BC7C65}" srcOrd="0" destOrd="0" presId="urn:microsoft.com/office/officeart/2005/8/layout/cycle5"/>
    <dgm:cxn modelId="{68A74FC5-13F3-6E40-B5ED-52269AA21795}" srcId="{3FE9C3AB-BAD1-654D-949C-5478BFC5C132}" destId="{2A8657C9-CCA3-1242-BA87-645DB56379E0}" srcOrd="1" destOrd="0" parTransId="{4B74B2E8-BE77-C941-9DCC-21640A1B66C2}" sibTransId="{42B66ACC-E9E6-304D-8C06-5774237B3B0F}"/>
    <dgm:cxn modelId="{852BD642-73B1-0E4B-B647-234AF8D38D2C}" type="presParOf" srcId="{985566F0-2E6E-3841-BA44-B5F81D66B2D9}" destId="{BD3A7718-E8CD-A746-AEA2-ADE84D9AA7BF}" srcOrd="0" destOrd="0" presId="urn:microsoft.com/office/officeart/2005/8/layout/cycle5"/>
    <dgm:cxn modelId="{81E9BD0A-4D13-4042-8593-83E25B879298}" type="presParOf" srcId="{985566F0-2E6E-3841-BA44-B5F81D66B2D9}" destId="{3CC51081-2BCD-2D42-A97C-EBCDC19B0BA7}" srcOrd="1" destOrd="0" presId="urn:microsoft.com/office/officeart/2005/8/layout/cycle5"/>
    <dgm:cxn modelId="{A818C4E1-B554-F347-ACEA-B74C697787EA}" type="presParOf" srcId="{985566F0-2E6E-3841-BA44-B5F81D66B2D9}" destId="{D2CF2842-CE6F-7B4A-A59A-4C119653CDFB}" srcOrd="2" destOrd="0" presId="urn:microsoft.com/office/officeart/2005/8/layout/cycle5"/>
    <dgm:cxn modelId="{98298B08-79CD-2848-9511-3C355BCB6090}" type="presParOf" srcId="{985566F0-2E6E-3841-BA44-B5F81D66B2D9}" destId="{A913997E-DA50-B241-AFA2-50EC153A8EFC}" srcOrd="3" destOrd="0" presId="urn:microsoft.com/office/officeart/2005/8/layout/cycle5"/>
    <dgm:cxn modelId="{B00549DB-B11F-784B-90FD-8635CCC0DB93}" type="presParOf" srcId="{985566F0-2E6E-3841-BA44-B5F81D66B2D9}" destId="{5E65020D-3F8E-024D-808C-E8EEB911DF57}" srcOrd="4" destOrd="0" presId="urn:microsoft.com/office/officeart/2005/8/layout/cycle5"/>
    <dgm:cxn modelId="{B1C0BD3C-BE9A-4447-88BB-07AB851A8FEB}" type="presParOf" srcId="{985566F0-2E6E-3841-BA44-B5F81D66B2D9}" destId="{ACF0D90B-149B-784B-BAFF-A3C0D5BC7C65}" srcOrd="5" destOrd="0" presId="urn:microsoft.com/office/officeart/2005/8/layout/cycle5"/>
    <dgm:cxn modelId="{70528124-B751-2746-B0EF-AA1F99F4F41C}" type="presParOf" srcId="{985566F0-2E6E-3841-BA44-B5F81D66B2D9}" destId="{ADB87B23-6642-024C-B59C-792DC8DE37D6}" srcOrd="6" destOrd="0" presId="urn:microsoft.com/office/officeart/2005/8/layout/cycle5"/>
    <dgm:cxn modelId="{8239A661-2FAE-2549-8F2A-33C4383EC16B}" type="presParOf" srcId="{985566F0-2E6E-3841-BA44-B5F81D66B2D9}" destId="{6706C699-08AB-EF44-A147-41710F757EB6}" srcOrd="7" destOrd="0" presId="urn:microsoft.com/office/officeart/2005/8/layout/cycle5"/>
    <dgm:cxn modelId="{57400D22-AA34-8940-ADDB-301AB1B3628B}" type="presParOf" srcId="{985566F0-2E6E-3841-BA44-B5F81D66B2D9}" destId="{75499CAF-B33C-D34A-9748-B26FA23B48E0}" srcOrd="8"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E9C3AB-BAD1-654D-949C-5478BFC5C132}" type="doc">
      <dgm:prSet loTypeId="urn:microsoft.com/office/officeart/2005/8/layout/cycle5" loCatId="" qsTypeId="urn:microsoft.com/office/officeart/2005/8/quickstyle/simple1" qsCatId="simple" csTypeId="urn:microsoft.com/office/officeart/2005/8/colors/accent1_2" csCatId="accent1" phldr="1"/>
      <dgm:spPr/>
      <dgm:t>
        <a:bodyPr/>
        <a:lstStyle/>
        <a:p>
          <a:endParaRPr lang="en-US"/>
        </a:p>
      </dgm:t>
    </dgm:pt>
    <dgm:pt modelId="{0A78E974-BB9F-0346-A225-1E1ECFC22782}">
      <dgm:prSet phldrT="[Text]"/>
      <dgm:spPr/>
      <dgm:t>
        <a:bodyPr/>
        <a:lstStyle/>
        <a:p>
          <a:r>
            <a:rPr lang="en-US" dirty="0"/>
            <a:t>Deploy</a:t>
          </a:r>
        </a:p>
      </dgm:t>
    </dgm:pt>
    <dgm:pt modelId="{550AC080-1502-AA46-BE83-4C7A449E8508}" type="parTrans" cxnId="{0111A588-DE7A-564E-B745-DDA0B98948BE}">
      <dgm:prSet/>
      <dgm:spPr/>
      <dgm:t>
        <a:bodyPr/>
        <a:lstStyle/>
        <a:p>
          <a:endParaRPr lang="en-US"/>
        </a:p>
      </dgm:t>
    </dgm:pt>
    <dgm:pt modelId="{3250B017-C9CD-8641-8E12-314659EB8B60}" type="sibTrans" cxnId="{0111A588-DE7A-564E-B745-DDA0B98948BE}">
      <dgm:prSet/>
      <dgm:spPr/>
      <dgm:t>
        <a:bodyPr/>
        <a:lstStyle/>
        <a:p>
          <a:endParaRPr lang="en-US"/>
        </a:p>
      </dgm:t>
    </dgm:pt>
    <dgm:pt modelId="{2A8657C9-CCA3-1242-BA87-645DB56379E0}">
      <dgm:prSet phldrT="[Text]"/>
      <dgm:spPr/>
      <dgm:t>
        <a:bodyPr/>
        <a:lstStyle/>
        <a:p>
          <a:r>
            <a:rPr lang="en-US" dirty="0"/>
            <a:t>Test</a:t>
          </a:r>
        </a:p>
      </dgm:t>
    </dgm:pt>
    <dgm:pt modelId="{4B74B2E8-BE77-C941-9DCC-21640A1B66C2}" type="parTrans" cxnId="{68A74FC5-13F3-6E40-B5ED-52269AA21795}">
      <dgm:prSet/>
      <dgm:spPr/>
      <dgm:t>
        <a:bodyPr/>
        <a:lstStyle/>
        <a:p>
          <a:endParaRPr lang="en-US"/>
        </a:p>
      </dgm:t>
    </dgm:pt>
    <dgm:pt modelId="{42B66ACC-E9E6-304D-8C06-5774237B3B0F}" type="sibTrans" cxnId="{68A74FC5-13F3-6E40-B5ED-52269AA21795}">
      <dgm:prSet/>
      <dgm:spPr/>
      <dgm:t>
        <a:bodyPr/>
        <a:lstStyle/>
        <a:p>
          <a:endParaRPr lang="en-US"/>
        </a:p>
      </dgm:t>
    </dgm:pt>
    <dgm:pt modelId="{3EAD0C98-E1DA-CE49-8256-6D1DA80E216D}">
      <dgm:prSet phldrT="[Text]"/>
      <dgm:spPr/>
      <dgm:t>
        <a:bodyPr/>
        <a:lstStyle/>
        <a:p>
          <a:r>
            <a:rPr lang="en-US" dirty="0"/>
            <a:t>Go/No-Go</a:t>
          </a:r>
        </a:p>
      </dgm:t>
    </dgm:pt>
    <dgm:pt modelId="{2058F0C1-458A-8A47-859C-1D95FE3575D6}" type="parTrans" cxnId="{C4F7E92F-E4C1-6A4C-BC6B-EB6B3129E1B6}">
      <dgm:prSet/>
      <dgm:spPr/>
      <dgm:t>
        <a:bodyPr/>
        <a:lstStyle/>
        <a:p>
          <a:endParaRPr lang="en-US"/>
        </a:p>
      </dgm:t>
    </dgm:pt>
    <dgm:pt modelId="{E257E3A4-1925-C747-87B7-108921618D5A}" type="sibTrans" cxnId="{C4F7E92F-E4C1-6A4C-BC6B-EB6B3129E1B6}">
      <dgm:prSet/>
      <dgm:spPr/>
      <dgm:t>
        <a:bodyPr/>
        <a:lstStyle/>
        <a:p>
          <a:endParaRPr lang="en-US"/>
        </a:p>
      </dgm:t>
    </dgm:pt>
    <dgm:pt modelId="{985566F0-2E6E-3841-BA44-B5F81D66B2D9}" type="pres">
      <dgm:prSet presAssocID="{3FE9C3AB-BAD1-654D-949C-5478BFC5C132}" presName="cycle" presStyleCnt="0">
        <dgm:presLayoutVars>
          <dgm:dir/>
          <dgm:resizeHandles val="exact"/>
        </dgm:presLayoutVars>
      </dgm:prSet>
      <dgm:spPr/>
    </dgm:pt>
    <dgm:pt modelId="{BD3A7718-E8CD-A746-AEA2-ADE84D9AA7BF}" type="pres">
      <dgm:prSet presAssocID="{0A78E974-BB9F-0346-A225-1E1ECFC22782}" presName="node" presStyleLbl="node1" presStyleIdx="0" presStyleCnt="3">
        <dgm:presLayoutVars>
          <dgm:bulletEnabled val="1"/>
        </dgm:presLayoutVars>
      </dgm:prSet>
      <dgm:spPr/>
    </dgm:pt>
    <dgm:pt modelId="{3CC51081-2BCD-2D42-A97C-EBCDC19B0BA7}" type="pres">
      <dgm:prSet presAssocID="{0A78E974-BB9F-0346-A225-1E1ECFC22782}" presName="spNode" presStyleCnt="0"/>
      <dgm:spPr/>
    </dgm:pt>
    <dgm:pt modelId="{D2CF2842-CE6F-7B4A-A59A-4C119653CDFB}" type="pres">
      <dgm:prSet presAssocID="{3250B017-C9CD-8641-8E12-314659EB8B60}" presName="sibTrans" presStyleLbl="sibTrans1D1" presStyleIdx="0" presStyleCnt="3"/>
      <dgm:spPr/>
    </dgm:pt>
    <dgm:pt modelId="{A913997E-DA50-B241-AFA2-50EC153A8EFC}" type="pres">
      <dgm:prSet presAssocID="{2A8657C9-CCA3-1242-BA87-645DB56379E0}" presName="node" presStyleLbl="node1" presStyleIdx="1" presStyleCnt="3">
        <dgm:presLayoutVars>
          <dgm:bulletEnabled val="1"/>
        </dgm:presLayoutVars>
      </dgm:prSet>
      <dgm:spPr/>
    </dgm:pt>
    <dgm:pt modelId="{5E65020D-3F8E-024D-808C-E8EEB911DF57}" type="pres">
      <dgm:prSet presAssocID="{2A8657C9-CCA3-1242-BA87-645DB56379E0}" presName="spNode" presStyleCnt="0"/>
      <dgm:spPr/>
    </dgm:pt>
    <dgm:pt modelId="{ACF0D90B-149B-784B-BAFF-A3C0D5BC7C65}" type="pres">
      <dgm:prSet presAssocID="{42B66ACC-E9E6-304D-8C06-5774237B3B0F}" presName="sibTrans" presStyleLbl="sibTrans1D1" presStyleIdx="1" presStyleCnt="3"/>
      <dgm:spPr/>
    </dgm:pt>
    <dgm:pt modelId="{ADB87B23-6642-024C-B59C-792DC8DE37D6}" type="pres">
      <dgm:prSet presAssocID="{3EAD0C98-E1DA-CE49-8256-6D1DA80E216D}" presName="node" presStyleLbl="node1" presStyleIdx="2" presStyleCnt="3">
        <dgm:presLayoutVars>
          <dgm:bulletEnabled val="1"/>
        </dgm:presLayoutVars>
      </dgm:prSet>
      <dgm:spPr/>
    </dgm:pt>
    <dgm:pt modelId="{6706C699-08AB-EF44-A147-41710F757EB6}" type="pres">
      <dgm:prSet presAssocID="{3EAD0C98-E1DA-CE49-8256-6D1DA80E216D}" presName="spNode" presStyleCnt="0"/>
      <dgm:spPr/>
    </dgm:pt>
    <dgm:pt modelId="{75499CAF-B33C-D34A-9748-B26FA23B48E0}" type="pres">
      <dgm:prSet presAssocID="{E257E3A4-1925-C747-87B7-108921618D5A}" presName="sibTrans" presStyleLbl="sibTrans1D1" presStyleIdx="2" presStyleCnt="3"/>
      <dgm:spPr/>
    </dgm:pt>
  </dgm:ptLst>
  <dgm:cxnLst>
    <dgm:cxn modelId="{1D7DC31D-1C1B-0840-9C70-065816846D65}" type="presOf" srcId="{3250B017-C9CD-8641-8E12-314659EB8B60}" destId="{D2CF2842-CE6F-7B4A-A59A-4C119653CDFB}" srcOrd="0" destOrd="0" presId="urn:microsoft.com/office/officeart/2005/8/layout/cycle5"/>
    <dgm:cxn modelId="{C4F7E92F-E4C1-6A4C-BC6B-EB6B3129E1B6}" srcId="{3FE9C3AB-BAD1-654D-949C-5478BFC5C132}" destId="{3EAD0C98-E1DA-CE49-8256-6D1DA80E216D}" srcOrd="2" destOrd="0" parTransId="{2058F0C1-458A-8A47-859C-1D95FE3575D6}" sibTransId="{E257E3A4-1925-C747-87B7-108921618D5A}"/>
    <dgm:cxn modelId="{DB559654-D683-A344-A656-DBC4DABEF188}" type="presOf" srcId="{3FE9C3AB-BAD1-654D-949C-5478BFC5C132}" destId="{985566F0-2E6E-3841-BA44-B5F81D66B2D9}" srcOrd="0" destOrd="0" presId="urn:microsoft.com/office/officeart/2005/8/layout/cycle5"/>
    <dgm:cxn modelId="{82E75169-CE24-7B4E-9610-9A42649BB8AA}" type="presOf" srcId="{E257E3A4-1925-C747-87B7-108921618D5A}" destId="{75499CAF-B33C-D34A-9748-B26FA23B48E0}" srcOrd="0" destOrd="0" presId="urn:microsoft.com/office/officeart/2005/8/layout/cycle5"/>
    <dgm:cxn modelId="{1F38546F-E330-4849-AC7A-B3B7265F5EBB}" type="presOf" srcId="{0A78E974-BB9F-0346-A225-1E1ECFC22782}" destId="{BD3A7718-E8CD-A746-AEA2-ADE84D9AA7BF}" srcOrd="0" destOrd="0" presId="urn:microsoft.com/office/officeart/2005/8/layout/cycle5"/>
    <dgm:cxn modelId="{B3038380-097C-7642-9493-F61E513C486D}" type="presOf" srcId="{2A8657C9-CCA3-1242-BA87-645DB56379E0}" destId="{A913997E-DA50-B241-AFA2-50EC153A8EFC}" srcOrd="0" destOrd="0" presId="urn:microsoft.com/office/officeart/2005/8/layout/cycle5"/>
    <dgm:cxn modelId="{0111A588-DE7A-564E-B745-DDA0B98948BE}" srcId="{3FE9C3AB-BAD1-654D-949C-5478BFC5C132}" destId="{0A78E974-BB9F-0346-A225-1E1ECFC22782}" srcOrd="0" destOrd="0" parTransId="{550AC080-1502-AA46-BE83-4C7A449E8508}" sibTransId="{3250B017-C9CD-8641-8E12-314659EB8B60}"/>
    <dgm:cxn modelId="{1F4600C0-ADF4-6040-B40D-243B0BF0F668}" type="presOf" srcId="{3EAD0C98-E1DA-CE49-8256-6D1DA80E216D}" destId="{ADB87B23-6642-024C-B59C-792DC8DE37D6}" srcOrd="0" destOrd="0" presId="urn:microsoft.com/office/officeart/2005/8/layout/cycle5"/>
    <dgm:cxn modelId="{15A9FCC4-67C3-0640-A3FA-CE8C4F8E260C}" type="presOf" srcId="{42B66ACC-E9E6-304D-8C06-5774237B3B0F}" destId="{ACF0D90B-149B-784B-BAFF-A3C0D5BC7C65}" srcOrd="0" destOrd="0" presId="urn:microsoft.com/office/officeart/2005/8/layout/cycle5"/>
    <dgm:cxn modelId="{68A74FC5-13F3-6E40-B5ED-52269AA21795}" srcId="{3FE9C3AB-BAD1-654D-949C-5478BFC5C132}" destId="{2A8657C9-CCA3-1242-BA87-645DB56379E0}" srcOrd="1" destOrd="0" parTransId="{4B74B2E8-BE77-C941-9DCC-21640A1B66C2}" sibTransId="{42B66ACC-E9E6-304D-8C06-5774237B3B0F}"/>
    <dgm:cxn modelId="{852BD642-73B1-0E4B-B647-234AF8D38D2C}" type="presParOf" srcId="{985566F0-2E6E-3841-BA44-B5F81D66B2D9}" destId="{BD3A7718-E8CD-A746-AEA2-ADE84D9AA7BF}" srcOrd="0" destOrd="0" presId="urn:microsoft.com/office/officeart/2005/8/layout/cycle5"/>
    <dgm:cxn modelId="{81E9BD0A-4D13-4042-8593-83E25B879298}" type="presParOf" srcId="{985566F0-2E6E-3841-BA44-B5F81D66B2D9}" destId="{3CC51081-2BCD-2D42-A97C-EBCDC19B0BA7}" srcOrd="1" destOrd="0" presId="urn:microsoft.com/office/officeart/2005/8/layout/cycle5"/>
    <dgm:cxn modelId="{A818C4E1-B554-F347-ACEA-B74C697787EA}" type="presParOf" srcId="{985566F0-2E6E-3841-BA44-B5F81D66B2D9}" destId="{D2CF2842-CE6F-7B4A-A59A-4C119653CDFB}" srcOrd="2" destOrd="0" presId="urn:microsoft.com/office/officeart/2005/8/layout/cycle5"/>
    <dgm:cxn modelId="{98298B08-79CD-2848-9511-3C355BCB6090}" type="presParOf" srcId="{985566F0-2E6E-3841-BA44-B5F81D66B2D9}" destId="{A913997E-DA50-B241-AFA2-50EC153A8EFC}" srcOrd="3" destOrd="0" presId="urn:microsoft.com/office/officeart/2005/8/layout/cycle5"/>
    <dgm:cxn modelId="{B00549DB-B11F-784B-90FD-8635CCC0DB93}" type="presParOf" srcId="{985566F0-2E6E-3841-BA44-B5F81D66B2D9}" destId="{5E65020D-3F8E-024D-808C-E8EEB911DF57}" srcOrd="4" destOrd="0" presId="urn:microsoft.com/office/officeart/2005/8/layout/cycle5"/>
    <dgm:cxn modelId="{B1C0BD3C-BE9A-4447-88BB-07AB851A8FEB}" type="presParOf" srcId="{985566F0-2E6E-3841-BA44-B5F81D66B2D9}" destId="{ACF0D90B-149B-784B-BAFF-A3C0D5BC7C65}" srcOrd="5" destOrd="0" presId="urn:microsoft.com/office/officeart/2005/8/layout/cycle5"/>
    <dgm:cxn modelId="{70528124-B751-2746-B0EF-AA1F99F4F41C}" type="presParOf" srcId="{985566F0-2E6E-3841-BA44-B5F81D66B2D9}" destId="{ADB87B23-6642-024C-B59C-792DC8DE37D6}" srcOrd="6" destOrd="0" presId="urn:microsoft.com/office/officeart/2005/8/layout/cycle5"/>
    <dgm:cxn modelId="{8239A661-2FAE-2549-8F2A-33C4383EC16B}" type="presParOf" srcId="{985566F0-2E6E-3841-BA44-B5F81D66B2D9}" destId="{6706C699-08AB-EF44-A147-41710F757EB6}" srcOrd="7" destOrd="0" presId="urn:microsoft.com/office/officeart/2005/8/layout/cycle5"/>
    <dgm:cxn modelId="{57400D22-AA34-8940-ADDB-301AB1B3628B}" type="presParOf" srcId="{985566F0-2E6E-3841-BA44-B5F81D66B2D9}" destId="{75499CAF-B33C-D34A-9748-B26FA23B48E0}" srcOrd="8"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FE9C3AB-BAD1-654D-949C-5478BFC5C132}" type="doc">
      <dgm:prSet loTypeId="urn:microsoft.com/office/officeart/2005/8/layout/cycle5" loCatId="" qsTypeId="urn:microsoft.com/office/officeart/2005/8/quickstyle/simple1" qsCatId="simple" csTypeId="urn:microsoft.com/office/officeart/2005/8/colors/accent1_2" csCatId="accent1" phldr="1"/>
      <dgm:spPr/>
      <dgm:t>
        <a:bodyPr/>
        <a:lstStyle/>
        <a:p>
          <a:endParaRPr lang="en-US"/>
        </a:p>
      </dgm:t>
    </dgm:pt>
    <dgm:pt modelId="{0A78E974-BB9F-0346-A225-1E1ECFC22782}">
      <dgm:prSet phldrT="[Text]"/>
      <dgm:spPr/>
      <dgm:t>
        <a:bodyPr/>
        <a:lstStyle/>
        <a:p>
          <a:r>
            <a:rPr lang="en-US" dirty="0"/>
            <a:t>Deploy</a:t>
          </a:r>
        </a:p>
      </dgm:t>
    </dgm:pt>
    <dgm:pt modelId="{550AC080-1502-AA46-BE83-4C7A449E8508}" type="parTrans" cxnId="{0111A588-DE7A-564E-B745-DDA0B98948BE}">
      <dgm:prSet/>
      <dgm:spPr/>
      <dgm:t>
        <a:bodyPr/>
        <a:lstStyle/>
        <a:p>
          <a:endParaRPr lang="en-US"/>
        </a:p>
      </dgm:t>
    </dgm:pt>
    <dgm:pt modelId="{3250B017-C9CD-8641-8E12-314659EB8B60}" type="sibTrans" cxnId="{0111A588-DE7A-564E-B745-DDA0B98948BE}">
      <dgm:prSet/>
      <dgm:spPr/>
      <dgm:t>
        <a:bodyPr/>
        <a:lstStyle/>
        <a:p>
          <a:endParaRPr lang="en-US"/>
        </a:p>
      </dgm:t>
    </dgm:pt>
    <dgm:pt modelId="{2A8657C9-CCA3-1242-BA87-645DB56379E0}">
      <dgm:prSet phldrT="[Text]"/>
      <dgm:spPr/>
      <dgm:t>
        <a:bodyPr/>
        <a:lstStyle/>
        <a:p>
          <a:r>
            <a:rPr lang="en-US" dirty="0"/>
            <a:t>Test</a:t>
          </a:r>
        </a:p>
      </dgm:t>
    </dgm:pt>
    <dgm:pt modelId="{4B74B2E8-BE77-C941-9DCC-21640A1B66C2}" type="parTrans" cxnId="{68A74FC5-13F3-6E40-B5ED-52269AA21795}">
      <dgm:prSet/>
      <dgm:spPr/>
      <dgm:t>
        <a:bodyPr/>
        <a:lstStyle/>
        <a:p>
          <a:endParaRPr lang="en-US"/>
        </a:p>
      </dgm:t>
    </dgm:pt>
    <dgm:pt modelId="{42B66ACC-E9E6-304D-8C06-5774237B3B0F}" type="sibTrans" cxnId="{68A74FC5-13F3-6E40-B5ED-52269AA21795}">
      <dgm:prSet/>
      <dgm:spPr/>
      <dgm:t>
        <a:bodyPr/>
        <a:lstStyle/>
        <a:p>
          <a:endParaRPr lang="en-US"/>
        </a:p>
      </dgm:t>
    </dgm:pt>
    <dgm:pt modelId="{3EAD0C98-E1DA-CE49-8256-6D1DA80E216D}">
      <dgm:prSet phldrT="[Text]"/>
      <dgm:spPr/>
      <dgm:t>
        <a:bodyPr/>
        <a:lstStyle/>
        <a:p>
          <a:r>
            <a:rPr lang="en-US" dirty="0"/>
            <a:t>Go/No-Go</a:t>
          </a:r>
        </a:p>
      </dgm:t>
    </dgm:pt>
    <dgm:pt modelId="{2058F0C1-458A-8A47-859C-1D95FE3575D6}" type="parTrans" cxnId="{C4F7E92F-E4C1-6A4C-BC6B-EB6B3129E1B6}">
      <dgm:prSet/>
      <dgm:spPr/>
      <dgm:t>
        <a:bodyPr/>
        <a:lstStyle/>
        <a:p>
          <a:endParaRPr lang="en-US"/>
        </a:p>
      </dgm:t>
    </dgm:pt>
    <dgm:pt modelId="{E257E3A4-1925-C747-87B7-108921618D5A}" type="sibTrans" cxnId="{C4F7E92F-E4C1-6A4C-BC6B-EB6B3129E1B6}">
      <dgm:prSet/>
      <dgm:spPr/>
      <dgm:t>
        <a:bodyPr/>
        <a:lstStyle/>
        <a:p>
          <a:endParaRPr lang="en-US"/>
        </a:p>
      </dgm:t>
    </dgm:pt>
    <dgm:pt modelId="{985566F0-2E6E-3841-BA44-B5F81D66B2D9}" type="pres">
      <dgm:prSet presAssocID="{3FE9C3AB-BAD1-654D-949C-5478BFC5C132}" presName="cycle" presStyleCnt="0">
        <dgm:presLayoutVars>
          <dgm:dir/>
          <dgm:resizeHandles val="exact"/>
        </dgm:presLayoutVars>
      </dgm:prSet>
      <dgm:spPr/>
    </dgm:pt>
    <dgm:pt modelId="{BD3A7718-E8CD-A746-AEA2-ADE84D9AA7BF}" type="pres">
      <dgm:prSet presAssocID="{0A78E974-BB9F-0346-A225-1E1ECFC22782}" presName="node" presStyleLbl="node1" presStyleIdx="0" presStyleCnt="3">
        <dgm:presLayoutVars>
          <dgm:bulletEnabled val="1"/>
        </dgm:presLayoutVars>
      </dgm:prSet>
      <dgm:spPr/>
    </dgm:pt>
    <dgm:pt modelId="{3CC51081-2BCD-2D42-A97C-EBCDC19B0BA7}" type="pres">
      <dgm:prSet presAssocID="{0A78E974-BB9F-0346-A225-1E1ECFC22782}" presName="spNode" presStyleCnt="0"/>
      <dgm:spPr/>
    </dgm:pt>
    <dgm:pt modelId="{D2CF2842-CE6F-7B4A-A59A-4C119653CDFB}" type="pres">
      <dgm:prSet presAssocID="{3250B017-C9CD-8641-8E12-314659EB8B60}" presName="sibTrans" presStyleLbl="sibTrans1D1" presStyleIdx="0" presStyleCnt="3"/>
      <dgm:spPr/>
    </dgm:pt>
    <dgm:pt modelId="{A913997E-DA50-B241-AFA2-50EC153A8EFC}" type="pres">
      <dgm:prSet presAssocID="{2A8657C9-CCA3-1242-BA87-645DB56379E0}" presName="node" presStyleLbl="node1" presStyleIdx="1" presStyleCnt="3">
        <dgm:presLayoutVars>
          <dgm:bulletEnabled val="1"/>
        </dgm:presLayoutVars>
      </dgm:prSet>
      <dgm:spPr/>
    </dgm:pt>
    <dgm:pt modelId="{5E65020D-3F8E-024D-808C-E8EEB911DF57}" type="pres">
      <dgm:prSet presAssocID="{2A8657C9-CCA3-1242-BA87-645DB56379E0}" presName="spNode" presStyleCnt="0"/>
      <dgm:spPr/>
    </dgm:pt>
    <dgm:pt modelId="{ACF0D90B-149B-784B-BAFF-A3C0D5BC7C65}" type="pres">
      <dgm:prSet presAssocID="{42B66ACC-E9E6-304D-8C06-5774237B3B0F}" presName="sibTrans" presStyleLbl="sibTrans1D1" presStyleIdx="1" presStyleCnt="3"/>
      <dgm:spPr/>
    </dgm:pt>
    <dgm:pt modelId="{ADB87B23-6642-024C-B59C-792DC8DE37D6}" type="pres">
      <dgm:prSet presAssocID="{3EAD0C98-E1DA-CE49-8256-6D1DA80E216D}" presName="node" presStyleLbl="node1" presStyleIdx="2" presStyleCnt="3">
        <dgm:presLayoutVars>
          <dgm:bulletEnabled val="1"/>
        </dgm:presLayoutVars>
      </dgm:prSet>
      <dgm:spPr/>
    </dgm:pt>
    <dgm:pt modelId="{6706C699-08AB-EF44-A147-41710F757EB6}" type="pres">
      <dgm:prSet presAssocID="{3EAD0C98-E1DA-CE49-8256-6D1DA80E216D}" presName="spNode" presStyleCnt="0"/>
      <dgm:spPr/>
    </dgm:pt>
    <dgm:pt modelId="{75499CAF-B33C-D34A-9748-B26FA23B48E0}" type="pres">
      <dgm:prSet presAssocID="{E257E3A4-1925-C747-87B7-108921618D5A}" presName="sibTrans" presStyleLbl="sibTrans1D1" presStyleIdx="2" presStyleCnt="3"/>
      <dgm:spPr/>
    </dgm:pt>
  </dgm:ptLst>
  <dgm:cxnLst>
    <dgm:cxn modelId="{1D7DC31D-1C1B-0840-9C70-065816846D65}" type="presOf" srcId="{3250B017-C9CD-8641-8E12-314659EB8B60}" destId="{D2CF2842-CE6F-7B4A-A59A-4C119653CDFB}" srcOrd="0" destOrd="0" presId="urn:microsoft.com/office/officeart/2005/8/layout/cycle5"/>
    <dgm:cxn modelId="{C4F7E92F-E4C1-6A4C-BC6B-EB6B3129E1B6}" srcId="{3FE9C3AB-BAD1-654D-949C-5478BFC5C132}" destId="{3EAD0C98-E1DA-CE49-8256-6D1DA80E216D}" srcOrd="2" destOrd="0" parTransId="{2058F0C1-458A-8A47-859C-1D95FE3575D6}" sibTransId="{E257E3A4-1925-C747-87B7-108921618D5A}"/>
    <dgm:cxn modelId="{DB559654-D683-A344-A656-DBC4DABEF188}" type="presOf" srcId="{3FE9C3AB-BAD1-654D-949C-5478BFC5C132}" destId="{985566F0-2E6E-3841-BA44-B5F81D66B2D9}" srcOrd="0" destOrd="0" presId="urn:microsoft.com/office/officeart/2005/8/layout/cycle5"/>
    <dgm:cxn modelId="{82E75169-CE24-7B4E-9610-9A42649BB8AA}" type="presOf" srcId="{E257E3A4-1925-C747-87B7-108921618D5A}" destId="{75499CAF-B33C-D34A-9748-B26FA23B48E0}" srcOrd="0" destOrd="0" presId="urn:microsoft.com/office/officeart/2005/8/layout/cycle5"/>
    <dgm:cxn modelId="{1F38546F-E330-4849-AC7A-B3B7265F5EBB}" type="presOf" srcId="{0A78E974-BB9F-0346-A225-1E1ECFC22782}" destId="{BD3A7718-E8CD-A746-AEA2-ADE84D9AA7BF}" srcOrd="0" destOrd="0" presId="urn:microsoft.com/office/officeart/2005/8/layout/cycle5"/>
    <dgm:cxn modelId="{B3038380-097C-7642-9493-F61E513C486D}" type="presOf" srcId="{2A8657C9-CCA3-1242-BA87-645DB56379E0}" destId="{A913997E-DA50-B241-AFA2-50EC153A8EFC}" srcOrd="0" destOrd="0" presId="urn:microsoft.com/office/officeart/2005/8/layout/cycle5"/>
    <dgm:cxn modelId="{0111A588-DE7A-564E-B745-DDA0B98948BE}" srcId="{3FE9C3AB-BAD1-654D-949C-5478BFC5C132}" destId="{0A78E974-BB9F-0346-A225-1E1ECFC22782}" srcOrd="0" destOrd="0" parTransId="{550AC080-1502-AA46-BE83-4C7A449E8508}" sibTransId="{3250B017-C9CD-8641-8E12-314659EB8B60}"/>
    <dgm:cxn modelId="{1F4600C0-ADF4-6040-B40D-243B0BF0F668}" type="presOf" srcId="{3EAD0C98-E1DA-CE49-8256-6D1DA80E216D}" destId="{ADB87B23-6642-024C-B59C-792DC8DE37D6}" srcOrd="0" destOrd="0" presId="urn:microsoft.com/office/officeart/2005/8/layout/cycle5"/>
    <dgm:cxn modelId="{15A9FCC4-67C3-0640-A3FA-CE8C4F8E260C}" type="presOf" srcId="{42B66ACC-E9E6-304D-8C06-5774237B3B0F}" destId="{ACF0D90B-149B-784B-BAFF-A3C0D5BC7C65}" srcOrd="0" destOrd="0" presId="urn:microsoft.com/office/officeart/2005/8/layout/cycle5"/>
    <dgm:cxn modelId="{68A74FC5-13F3-6E40-B5ED-52269AA21795}" srcId="{3FE9C3AB-BAD1-654D-949C-5478BFC5C132}" destId="{2A8657C9-CCA3-1242-BA87-645DB56379E0}" srcOrd="1" destOrd="0" parTransId="{4B74B2E8-BE77-C941-9DCC-21640A1B66C2}" sibTransId="{42B66ACC-E9E6-304D-8C06-5774237B3B0F}"/>
    <dgm:cxn modelId="{852BD642-73B1-0E4B-B647-234AF8D38D2C}" type="presParOf" srcId="{985566F0-2E6E-3841-BA44-B5F81D66B2D9}" destId="{BD3A7718-E8CD-A746-AEA2-ADE84D9AA7BF}" srcOrd="0" destOrd="0" presId="urn:microsoft.com/office/officeart/2005/8/layout/cycle5"/>
    <dgm:cxn modelId="{81E9BD0A-4D13-4042-8593-83E25B879298}" type="presParOf" srcId="{985566F0-2E6E-3841-BA44-B5F81D66B2D9}" destId="{3CC51081-2BCD-2D42-A97C-EBCDC19B0BA7}" srcOrd="1" destOrd="0" presId="urn:microsoft.com/office/officeart/2005/8/layout/cycle5"/>
    <dgm:cxn modelId="{A818C4E1-B554-F347-ACEA-B74C697787EA}" type="presParOf" srcId="{985566F0-2E6E-3841-BA44-B5F81D66B2D9}" destId="{D2CF2842-CE6F-7B4A-A59A-4C119653CDFB}" srcOrd="2" destOrd="0" presId="urn:microsoft.com/office/officeart/2005/8/layout/cycle5"/>
    <dgm:cxn modelId="{98298B08-79CD-2848-9511-3C355BCB6090}" type="presParOf" srcId="{985566F0-2E6E-3841-BA44-B5F81D66B2D9}" destId="{A913997E-DA50-B241-AFA2-50EC153A8EFC}" srcOrd="3" destOrd="0" presId="urn:microsoft.com/office/officeart/2005/8/layout/cycle5"/>
    <dgm:cxn modelId="{B00549DB-B11F-784B-90FD-8635CCC0DB93}" type="presParOf" srcId="{985566F0-2E6E-3841-BA44-B5F81D66B2D9}" destId="{5E65020D-3F8E-024D-808C-E8EEB911DF57}" srcOrd="4" destOrd="0" presId="urn:microsoft.com/office/officeart/2005/8/layout/cycle5"/>
    <dgm:cxn modelId="{B1C0BD3C-BE9A-4447-88BB-07AB851A8FEB}" type="presParOf" srcId="{985566F0-2E6E-3841-BA44-B5F81D66B2D9}" destId="{ACF0D90B-149B-784B-BAFF-A3C0D5BC7C65}" srcOrd="5" destOrd="0" presId="urn:microsoft.com/office/officeart/2005/8/layout/cycle5"/>
    <dgm:cxn modelId="{70528124-B751-2746-B0EF-AA1F99F4F41C}" type="presParOf" srcId="{985566F0-2E6E-3841-BA44-B5F81D66B2D9}" destId="{ADB87B23-6642-024C-B59C-792DC8DE37D6}" srcOrd="6" destOrd="0" presId="urn:microsoft.com/office/officeart/2005/8/layout/cycle5"/>
    <dgm:cxn modelId="{8239A661-2FAE-2549-8F2A-33C4383EC16B}" type="presParOf" srcId="{985566F0-2E6E-3841-BA44-B5F81D66B2D9}" destId="{6706C699-08AB-EF44-A147-41710F757EB6}" srcOrd="7" destOrd="0" presId="urn:microsoft.com/office/officeart/2005/8/layout/cycle5"/>
    <dgm:cxn modelId="{57400D22-AA34-8940-ADDB-301AB1B3628B}" type="presParOf" srcId="{985566F0-2E6E-3841-BA44-B5F81D66B2D9}" destId="{75499CAF-B33C-D34A-9748-B26FA23B48E0}" srcOrd="8"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FE9C3AB-BAD1-654D-949C-5478BFC5C132}" type="doc">
      <dgm:prSet loTypeId="urn:microsoft.com/office/officeart/2005/8/layout/cycle5" loCatId="" qsTypeId="urn:microsoft.com/office/officeart/2005/8/quickstyle/simple1" qsCatId="simple" csTypeId="urn:microsoft.com/office/officeart/2005/8/colors/accent1_2" csCatId="accent1" phldr="1"/>
      <dgm:spPr/>
      <dgm:t>
        <a:bodyPr/>
        <a:lstStyle/>
        <a:p>
          <a:endParaRPr lang="en-US"/>
        </a:p>
      </dgm:t>
    </dgm:pt>
    <dgm:pt modelId="{0A78E974-BB9F-0346-A225-1E1ECFC22782}">
      <dgm:prSet phldrT="[Text]"/>
      <dgm:spPr/>
      <dgm:t>
        <a:bodyPr/>
        <a:lstStyle/>
        <a:p>
          <a:r>
            <a:rPr lang="en-US" dirty="0"/>
            <a:t>Deploy</a:t>
          </a:r>
        </a:p>
      </dgm:t>
    </dgm:pt>
    <dgm:pt modelId="{550AC080-1502-AA46-BE83-4C7A449E8508}" type="parTrans" cxnId="{0111A588-DE7A-564E-B745-DDA0B98948BE}">
      <dgm:prSet/>
      <dgm:spPr/>
      <dgm:t>
        <a:bodyPr/>
        <a:lstStyle/>
        <a:p>
          <a:endParaRPr lang="en-US"/>
        </a:p>
      </dgm:t>
    </dgm:pt>
    <dgm:pt modelId="{3250B017-C9CD-8641-8E12-314659EB8B60}" type="sibTrans" cxnId="{0111A588-DE7A-564E-B745-DDA0B98948BE}">
      <dgm:prSet/>
      <dgm:spPr/>
      <dgm:t>
        <a:bodyPr/>
        <a:lstStyle/>
        <a:p>
          <a:endParaRPr lang="en-US"/>
        </a:p>
      </dgm:t>
    </dgm:pt>
    <dgm:pt modelId="{2A8657C9-CCA3-1242-BA87-645DB56379E0}">
      <dgm:prSet phldrT="[Text]"/>
      <dgm:spPr/>
      <dgm:t>
        <a:bodyPr/>
        <a:lstStyle/>
        <a:p>
          <a:r>
            <a:rPr lang="en-US" dirty="0"/>
            <a:t>Test</a:t>
          </a:r>
        </a:p>
      </dgm:t>
    </dgm:pt>
    <dgm:pt modelId="{4B74B2E8-BE77-C941-9DCC-21640A1B66C2}" type="parTrans" cxnId="{68A74FC5-13F3-6E40-B5ED-52269AA21795}">
      <dgm:prSet/>
      <dgm:spPr/>
      <dgm:t>
        <a:bodyPr/>
        <a:lstStyle/>
        <a:p>
          <a:endParaRPr lang="en-US"/>
        </a:p>
      </dgm:t>
    </dgm:pt>
    <dgm:pt modelId="{42B66ACC-E9E6-304D-8C06-5774237B3B0F}" type="sibTrans" cxnId="{68A74FC5-13F3-6E40-B5ED-52269AA21795}">
      <dgm:prSet/>
      <dgm:spPr/>
      <dgm:t>
        <a:bodyPr/>
        <a:lstStyle/>
        <a:p>
          <a:endParaRPr lang="en-US"/>
        </a:p>
      </dgm:t>
    </dgm:pt>
    <dgm:pt modelId="{3EAD0C98-E1DA-CE49-8256-6D1DA80E216D}">
      <dgm:prSet phldrT="[Text]"/>
      <dgm:spPr/>
      <dgm:t>
        <a:bodyPr/>
        <a:lstStyle/>
        <a:p>
          <a:r>
            <a:rPr lang="en-US" dirty="0"/>
            <a:t>Go/No-Go</a:t>
          </a:r>
        </a:p>
      </dgm:t>
    </dgm:pt>
    <dgm:pt modelId="{2058F0C1-458A-8A47-859C-1D95FE3575D6}" type="parTrans" cxnId="{C4F7E92F-E4C1-6A4C-BC6B-EB6B3129E1B6}">
      <dgm:prSet/>
      <dgm:spPr/>
      <dgm:t>
        <a:bodyPr/>
        <a:lstStyle/>
        <a:p>
          <a:endParaRPr lang="en-US"/>
        </a:p>
      </dgm:t>
    </dgm:pt>
    <dgm:pt modelId="{E257E3A4-1925-C747-87B7-108921618D5A}" type="sibTrans" cxnId="{C4F7E92F-E4C1-6A4C-BC6B-EB6B3129E1B6}">
      <dgm:prSet/>
      <dgm:spPr/>
      <dgm:t>
        <a:bodyPr/>
        <a:lstStyle/>
        <a:p>
          <a:endParaRPr lang="en-US"/>
        </a:p>
      </dgm:t>
    </dgm:pt>
    <dgm:pt modelId="{985566F0-2E6E-3841-BA44-B5F81D66B2D9}" type="pres">
      <dgm:prSet presAssocID="{3FE9C3AB-BAD1-654D-949C-5478BFC5C132}" presName="cycle" presStyleCnt="0">
        <dgm:presLayoutVars>
          <dgm:dir/>
          <dgm:resizeHandles val="exact"/>
        </dgm:presLayoutVars>
      </dgm:prSet>
      <dgm:spPr/>
    </dgm:pt>
    <dgm:pt modelId="{BD3A7718-E8CD-A746-AEA2-ADE84D9AA7BF}" type="pres">
      <dgm:prSet presAssocID="{0A78E974-BB9F-0346-A225-1E1ECFC22782}" presName="node" presStyleLbl="node1" presStyleIdx="0" presStyleCnt="3">
        <dgm:presLayoutVars>
          <dgm:bulletEnabled val="1"/>
        </dgm:presLayoutVars>
      </dgm:prSet>
      <dgm:spPr/>
    </dgm:pt>
    <dgm:pt modelId="{3CC51081-2BCD-2D42-A97C-EBCDC19B0BA7}" type="pres">
      <dgm:prSet presAssocID="{0A78E974-BB9F-0346-A225-1E1ECFC22782}" presName="spNode" presStyleCnt="0"/>
      <dgm:spPr/>
    </dgm:pt>
    <dgm:pt modelId="{D2CF2842-CE6F-7B4A-A59A-4C119653CDFB}" type="pres">
      <dgm:prSet presAssocID="{3250B017-C9CD-8641-8E12-314659EB8B60}" presName="sibTrans" presStyleLbl="sibTrans1D1" presStyleIdx="0" presStyleCnt="3"/>
      <dgm:spPr/>
    </dgm:pt>
    <dgm:pt modelId="{A913997E-DA50-B241-AFA2-50EC153A8EFC}" type="pres">
      <dgm:prSet presAssocID="{2A8657C9-CCA3-1242-BA87-645DB56379E0}" presName="node" presStyleLbl="node1" presStyleIdx="1" presStyleCnt="3">
        <dgm:presLayoutVars>
          <dgm:bulletEnabled val="1"/>
        </dgm:presLayoutVars>
      </dgm:prSet>
      <dgm:spPr/>
    </dgm:pt>
    <dgm:pt modelId="{5E65020D-3F8E-024D-808C-E8EEB911DF57}" type="pres">
      <dgm:prSet presAssocID="{2A8657C9-CCA3-1242-BA87-645DB56379E0}" presName="spNode" presStyleCnt="0"/>
      <dgm:spPr/>
    </dgm:pt>
    <dgm:pt modelId="{ACF0D90B-149B-784B-BAFF-A3C0D5BC7C65}" type="pres">
      <dgm:prSet presAssocID="{42B66ACC-E9E6-304D-8C06-5774237B3B0F}" presName="sibTrans" presStyleLbl="sibTrans1D1" presStyleIdx="1" presStyleCnt="3"/>
      <dgm:spPr/>
    </dgm:pt>
    <dgm:pt modelId="{ADB87B23-6642-024C-B59C-792DC8DE37D6}" type="pres">
      <dgm:prSet presAssocID="{3EAD0C98-E1DA-CE49-8256-6D1DA80E216D}" presName="node" presStyleLbl="node1" presStyleIdx="2" presStyleCnt="3">
        <dgm:presLayoutVars>
          <dgm:bulletEnabled val="1"/>
        </dgm:presLayoutVars>
      </dgm:prSet>
      <dgm:spPr/>
    </dgm:pt>
    <dgm:pt modelId="{6706C699-08AB-EF44-A147-41710F757EB6}" type="pres">
      <dgm:prSet presAssocID="{3EAD0C98-E1DA-CE49-8256-6D1DA80E216D}" presName="spNode" presStyleCnt="0"/>
      <dgm:spPr/>
    </dgm:pt>
    <dgm:pt modelId="{75499CAF-B33C-D34A-9748-B26FA23B48E0}" type="pres">
      <dgm:prSet presAssocID="{E257E3A4-1925-C747-87B7-108921618D5A}" presName="sibTrans" presStyleLbl="sibTrans1D1" presStyleIdx="2" presStyleCnt="3"/>
      <dgm:spPr/>
    </dgm:pt>
  </dgm:ptLst>
  <dgm:cxnLst>
    <dgm:cxn modelId="{1D7DC31D-1C1B-0840-9C70-065816846D65}" type="presOf" srcId="{3250B017-C9CD-8641-8E12-314659EB8B60}" destId="{D2CF2842-CE6F-7B4A-A59A-4C119653CDFB}" srcOrd="0" destOrd="0" presId="urn:microsoft.com/office/officeart/2005/8/layout/cycle5"/>
    <dgm:cxn modelId="{C4F7E92F-E4C1-6A4C-BC6B-EB6B3129E1B6}" srcId="{3FE9C3AB-BAD1-654D-949C-5478BFC5C132}" destId="{3EAD0C98-E1DA-CE49-8256-6D1DA80E216D}" srcOrd="2" destOrd="0" parTransId="{2058F0C1-458A-8A47-859C-1D95FE3575D6}" sibTransId="{E257E3A4-1925-C747-87B7-108921618D5A}"/>
    <dgm:cxn modelId="{DB559654-D683-A344-A656-DBC4DABEF188}" type="presOf" srcId="{3FE9C3AB-BAD1-654D-949C-5478BFC5C132}" destId="{985566F0-2E6E-3841-BA44-B5F81D66B2D9}" srcOrd="0" destOrd="0" presId="urn:microsoft.com/office/officeart/2005/8/layout/cycle5"/>
    <dgm:cxn modelId="{82E75169-CE24-7B4E-9610-9A42649BB8AA}" type="presOf" srcId="{E257E3A4-1925-C747-87B7-108921618D5A}" destId="{75499CAF-B33C-D34A-9748-B26FA23B48E0}" srcOrd="0" destOrd="0" presId="urn:microsoft.com/office/officeart/2005/8/layout/cycle5"/>
    <dgm:cxn modelId="{1F38546F-E330-4849-AC7A-B3B7265F5EBB}" type="presOf" srcId="{0A78E974-BB9F-0346-A225-1E1ECFC22782}" destId="{BD3A7718-E8CD-A746-AEA2-ADE84D9AA7BF}" srcOrd="0" destOrd="0" presId="urn:microsoft.com/office/officeart/2005/8/layout/cycle5"/>
    <dgm:cxn modelId="{B3038380-097C-7642-9493-F61E513C486D}" type="presOf" srcId="{2A8657C9-CCA3-1242-BA87-645DB56379E0}" destId="{A913997E-DA50-B241-AFA2-50EC153A8EFC}" srcOrd="0" destOrd="0" presId="urn:microsoft.com/office/officeart/2005/8/layout/cycle5"/>
    <dgm:cxn modelId="{0111A588-DE7A-564E-B745-DDA0B98948BE}" srcId="{3FE9C3AB-BAD1-654D-949C-5478BFC5C132}" destId="{0A78E974-BB9F-0346-A225-1E1ECFC22782}" srcOrd="0" destOrd="0" parTransId="{550AC080-1502-AA46-BE83-4C7A449E8508}" sibTransId="{3250B017-C9CD-8641-8E12-314659EB8B60}"/>
    <dgm:cxn modelId="{1F4600C0-ADF4-6040-B40D-243B0BF0F668}" type="presOf" srcId="{3EAD0C98-E1DA-CE49-8256-6D1DA80E216D}" destId="{ADB87B23-6642-024C-B59C-792DC8DE37D6}" srcOrd="0" destOrd="0" presId="urn:microsoft.com/office/officeart/2005/8/layout/cycle5"/>
    <dgm:cxn modelId="{15A9FCC4-67C3-0640-A3FA-CE8C4F8E260C}" type="presOf" srcId="{42B66ACC-E9E6-304D-8C06-5774237B3B0F}" destId="{ACF0D90B-149B-784B-BAFF-A3C0D5BC7C65}" srcOrd="0" destOrd="0" presId="urn:microsoft.com/office/officeart/2005/8/layout/cycle5"/>
    <dgm:cxn modelId="{68A74FC5-13F3-6E40-B5ED-52269AA21795}" srcId="{3FE9C3AB-BAD1-654D-949C-5478BFC5C132}" destId="{2A8657C9-CCA3-1242-BA87-645DB56379E0}" srcOrd="1" destOrd="0" parTransId="{4B74B2E8-BE77-C941-9DCC-21640A1B66C2}" sibTransId="{42B66ACC-E9E6-304D-8C06-5774237B3B0F}"/>
    <dgm:cxn modelId="{852BD642-73B1-0E4B-B647-234AF8D38D2C}" type="presParOf" srcId="{985566F0-2E6E-3841-BA44-B5F81D66B2D9}" destId="{BD3A7718-E8CD-A746-AEA2-ADE84D9AA7BF}" srcOrd="0" destOrd="0" presId="urn:microsoft.com/office/officeart/2005/8/layout/cycle5"/>
    <dgm:cxn modelId="{81E9BD0A-4D13-4042-8593-83E25B879298}" type="presParOf" srcId="{985566F0-2E6E-3841-BA44-B5F81D66B2D9}" destId="{3CC51081-2BCD-2D42-A97C-EBCDC19B0BA7}" srcOrd="1" destOrd="0" presId="urn:microsoft.com/office/officeart/2005/8/layout/cycle5"/>
    <dgm:cxn modelId="{A818C4E1-B554-F347-ACEA-B74C697787EA}" type="presParOf" srcId="{985566F0-2E6E-3841-BA44-B5F81D66B2D9}" destId="{D2CF2842-CE6F-7B4A-A59A-4C119653CDFB}" srcOrd="2" destOrd="0" presId="urn:microsoft.com/office/officeart/2005/8/layout/cycle5"/>
    <dgm:cxn modelId="{98298B08-79CD-2848-9511-3C355BCB6090}" type="presParOf" srcId="{985566F0-2E6E-3841-BA44-B5F81D66B2D9}" destId="{A913997E-DA50-B241-AFA2-50EC153A8EFC}" srcOrd="3" destOrd="0" presId="urn:microsoft.com/office/officeart/2005/8/layout/cycle5"/>
    <dgm:cxn modelId="{B00549DB-B11F-784B-90FD-8635CCC0DB93}" type="presParOf" srcId="{985566F0-2E6E-3841-BA44-B5F81D66B2D9}" destId="{5E65020D-3F8E-024D-808C-E8EEB911DF57}" srcOrd="4" destOrd="0" presId="urn:microsoft.com/office/officeart/2005/8/layout/cycle5"/>
    <dgm:cxn modelId="{B1C0BD3C-BE9A-4447-88BB-07AB851A8FEB}" type="presParOf" srcId="{985566F0-2E6E-3841-BA44-B5F81D66B2D9}" destId="{ACF0D90B-149B-784B-BAFF-A3C0D5BC7C65}" srcOrd="5" destOrd="0" presId="urn:microsoft.com/office/officeart/2005/8/layout/cycle5"/>
    <dgm:cxn modelId="{70528124-B751-2746-B0EF-AA1F99F4F41C}" type="presParOf" srcId="{985566F0-2E6E-3841-BA44-B5F81D66B2D9}" destId="{ADB87B23-6642-024C-B59C-792DC8DE37D6}" srcOrd="6" destOrd="0" presId="urn:microsoft.com/office/officeart/2005/8/layout/cycle5"/>
    <dgm:cxn modelId="{8239A661-2FAE-2549-8F2A-33C4383EC16B}" type="presParOf" srcId="{985566F0-2E6E-3841-BA44-B5F81D66B2D9}" destId="{6706C699-08AB-EF44-A147-41710F757EB6}" srcOrd="7" destOrd="0" presId="urn:microsoft.com/office/officeart/2005/8/layout/cycle5"/>
    <dgm:cxn modelId="{57400D22-AA34-8940-ADDB-301AB1B3628B}" type="presParOf" srcId="{985566F0-2E6E-3841-BA44-B5F81D66B2D9}" destId="{75499CAF-B33C-D34A-9748-B26FA23B48E0}" srcOrd="8"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FE9C3AB-BAD1-654D-949C-5478BFC5C132}" type="doc">
      <dgm:prSet loTypeId="urn:microsoft.com/office/officeart/2005/8/layout/cycle5" loCatId="" qsTypeId="urn:microsoft.com/office/officeart/2005/8/quickstyle/simple1" qsCatId="simple" csTypeId="urn:microsoft.com/office/officeart/2005/8/colors/accent1_2" csCatId="accent1" phldr="1"/>
      <dgm:spPr/>
      <dgm:t>
        <a:bodyPr/>
        <a:lstStyle/>
        <a:p>
          <a:endParaRPr lang="en-US"/>
        </a:p>
      </dgm:t>
    </dgm:pt>
    <dgm:pt modelId="{0A78E974-BB9F-0346-A225-1E1ECFC22782}">
      <dgm:prSet phldrT="[Text]"/>
      <dgm:spPr/>
      <dgm:t>
        <a:bodyPr/>
        <a:lstStyle/>
        <a:p>
          <a:r>
            <a:rPr lang="en-US" dirty="0"/>
            <a:t>Deploy</a:t>
          </a:r>
        </a:p>
      </dgm:t>
    </dgm:pt>
    <dgm:pt modelId="{550AC080-1502-AA46-BE83-4C7A449E8508}" type="parTrans" cxnId="{0111A588-DE7A-564E-B745-DDA0B98948BE}">
      <dgm:prSet/>
      <dgm:spPr/>
      <dgm:t>
        <a:bodyPr/>
        <a:lstStyle/>
        <a:p>
          <a:endParaRPr lang="en-US"/>
        </a:p>
      </dgm:t>
    </dgm:pt>
    <dgm:pt modelId="{3250B017-C9CD-8641-8E12-314659EB8B60}" type="sibTrans" cxnId="{0111A588-DE7A-564E-B745-DDA0B98948BE}">
      <dgm:prSet/>
      <dgm:spPr/>
      <dgm:t>
        <a:bodyPr/>
        <a:lstStyle/>
        <a:p>
          <a:endParaRPr lang="en-US"/>
        </a:p>
      </dgm:t>
    </dgm:pt>
    <dgm:pt modelId="{2A8657C9-CCA3-1242-BA87-645DB56379E0}">
      <dgm:prSet phldrT="[Text]"/>
      <dgm:spPr/>
      <dgm:t>
        <a:bodyPr/>
        <a:lstStyle/>
        <a:p>
          <a:r>
            <a:rPr lang="en-US" dirty="0"/>
            <a:t>Test</a:t>
          </a:r>
        </a:p>
      </dgm:t>
    </dgm:pt>
    <dgm:pt modelId="{4B74B2E8-BE77-C941-9DCC-21640A1B66C2}" type="parTrans" cxnId="{68A74FC5-13F3-6E40-B5ED-52269AA21795}">
      <dgm:prSet/>
      <dgm:spPr/>
      <dgm:t>
        <a:bodyPr/>
        <a:lstStyle/>
        <a:p>
          <a:endParaRPr lang="en-US"/>
        </a:p>
      </dgm:t>
    </dgm:pt>
    <dgm:pt modelId="{42B66ACC-E9E6-304D-8C06-5774237B3B0F}" type="sibTrans" cxnId="{68A74FC5-13F3-6E40-B5ED-52269AA21795}">
      <dgm:prSet/>
      <dgm:spPr/>
      <dgm:t>
        <a:bodyPr/>
        <a:lstStyle/>
        <a:p>
          <a:endParaRPr lang="en-US"/>
        </a:p>
      </dgm:t>
    </dgm:pt>
    <dgm:pt modelId="{3EAD0C98-E1DA-CE49-8256-6D1DA80E216D}">
      <dgm:prSet phldrT="[Text]"/>
      <dgm:spPr/>
      <dgm:t>
        <a:bodyPr/>
        <a:lstStyle/>
        <a:p>
          <a:r>
            <a:rPr lang="en-US" dirty="0"/>
            <a:t>Go/No-Go</a:t>
          </a:r>
        </a:p>
      </dgm:t>
    </dgm:pt>
    <dgm:pt modelId="{2058F0C1-458A-8A47-859C-1D95FE3575D6}" type="parTrans" cxnId="{C4F7E92F-E4C1-6A4C-BC6B-EB6B3129E1B6}">
      <dgm:prSet/>
      <dgm:spPr/>
      <dgm:t>
        <a:bodyPr/>
        <a:lstStyle/>
        <a:p>
          <a:endParaRPr lang="en-US"/>
        </a:p>
      </dgm:t>
    </dgm:pt>
    <dgm:pt modelId="{E257E3A4-1925-C747-87B7-108921618D5A}" type="sibTrans" cxnId="{C4F7E92F-E4C1-6A4C-BC6B-EB6B3129E1B6}">
      <dgm:prSet/>
      <dgm:spPr/>
      <dgm:t>
        <a:bodyPr/>
        <a:lstStyle/>
        <a:p>
          <a:endParaRPr lang="en-US"/>
        </a:p>
      </dgm:t>
    </dgm:pt>
    <dgm:pt modelId="{985566F0-2E6E-3841-BA44-B5F81D66B2D9}" type="pres">
      <dgm:prSet presAssocID="{3FE9C3AB-BAD1-654D-949C-5478BFC5C132}" presName="cycle" presStyleCnt="0">
        <dgm:presLayoutVars>
          <dgm:dir/>
          <dgm:resizeHandles val="exact"/>
        </dgm:presLayoutVars>
      </dgm:prSet>
      <dgm:spPr/>
    </dgm:pt>
    <dgm:pt modelId="{BD3A7718-E8CD-A746-AEA2-ADE84D9AA7BF}" type="pres">
      <dgm:prSet presAssocID="{0A78E974-BB9F-0346-A225-1E1ECFC22782}" presName="node" presStyleLbl="node1" presStyleIdx="0" presStyleCnt="3">
        <dgm:presLayoutVars>
          <dgm:bulletEnabled val="1"/>
        </dgm:presLayoutVars>
      </dgm:prSet>
      <dgm:spPr/>
    </dgm:pt>
    <dgm:pt modelId="{3CC51081-2BCD-2D42-A97C-EBCDC19B0BA7}" type="pres">
      <dgm:prSet presAssocID="{0A78E974-BB9F-0346-A225-1E1ECFC22782}" presName="spNode" presStyleCnt="0"/>
      <dgm:spPr/>
    </dgm:pt>
    <dgm:pt modelId="{D2CF2842-CE6F-7B4A-A59A-4C119653CDFB}" type="pres">
      <dgm:prSet presAssocID="{3250B017-C9CD-8641-8E12-314659EB8B60}" presName="sibTrans" presStyleLbl="sibTrans1D1" presStyleIdx="0" presStyleCnt="3"/>
      <dgm:spPr/>
    </dgm:pt>
    <dgm:pt modelId="{A913997E-DA50-B241-AFA2-50EC153A8EFC}" type="pres">
      <dgm:prSet presAssocID="{2A8657C9-CCA3-1242-BA87-645DB56379E0}" presName="node" presStyleLbl="node1" presStyleIdx="1" presStyleCnt="3">
        <dgm:presLayoutVars>
          <dgm:bulletEnabled val="1"/>
        </dgm:presLayoutVars>
      </dgm:prSet>
      <dgm:spPr/>
    </dgm:pt>
    <dgm:pt modelId="{5E65020D-3F8E-024D-808C-E8EEB911DF57}" type="pres">
      <dgm:prSet presAssocID="{2A8657C9-CCA3-1242-BA87-645DB56379E0}" presName="spNode" presStyleCnt="0"/>
      <dgm:spPr/>
    </dgm:pt>
    <dgm:pt modelId="{ACF0D90B-149B-784B-BAFF-A3C0D5BC7C65}" type="pres">
      <dgm:prSet presAssocID="{42B66ACC-E9E6-304D-8C06-5774237B3B0F}" presName="sibTrans" presStyleLbl="sibTrans1D1" presStyleIdx="1" presStyleCnt="3"/>
      <dgm:spPr/>
    </dgm:pt>
    <dgm:pt modelId="{ADB87B23-6642-024C-B59C-792DC8DE37D6}" type="pres">
      <dgm:prSet presAssocID="{3EAD0C98-E1DA-CE49-8256-6D1DA80E216D}" presName="node" presStyleLbl="node1" presStyleIdx="2" presStyleCnt="3">
        <dgm:presLayoutVars>
          <dgm:bulletEnabled val="1"/>
        </dgm:presLayoutVars>
      </dgm:prSet>
      <dgm:spPr/>
    </dgm:pt>
    <dgm:pt modelId="{6706C699-08AB-EF44-A147-41710F757EB6}" type="pres">
      <dgm:prSet presAssocID="{3EAD0C98-E1DA-CE49-8256-6D1DA80E216D}" presName="spNode" presStyleCnt="0"/>
      <dgm:spPr/>
    </dgm:pt>
    <dgm:pt modelId="{75499CAF-B33C-D34A-9748-B26FA23B48E0}" type="pres">
      <dgm:prSet presAssocID="{E257E3A4-1925-C747-87B7-108921618D5A}" presName="sibTrans" presStyleLbl="sibTrans1D1" presStyleIdx="2" presStyleCnt="3"/>
      <dgm:spPr/>
    </dgm:pt>
  </dgm:ptLst>
  <dgm:cxnLst>
    <dgm:cxn modelId="{1D7DC31D-1C1B-0840-9C70-065816846D65}" type="presOf" srcId="{3250B017-C9CD-8641-8E12-314659EB8B60}" destId="{D2CF2842-CE6F-7B4A-A59A-4C119653CDFB}" srcOrd="0" destOrd="0" presId="urn:microsoft.com/office/officeart/2005/8/layout/cycle5"/>
    <dgm:cxn modelId="{C4F7E92F-E4C1-6A4C-BC6B-EB6B3129E1B6}" srcId="{3FE9C3AB-BAD1-654D-949C-5478BFC5C132}" destId="{3EAD0C98-E1DA-CE49-8256-6D1DA80E216D}" srcOrd="2" destOrd="0" parTransId="{2058F0C1-458A-8A47-859C-1D95FE3575D6}" sibTransId="{E257E3A4-1925-C747-87B7-108921618D5A}"/>
    <dgm:cxn modelId="{DB559654-D683-A344-A656-DBC4DABEF188}" type="presOf" srcId="{3FE9C3AB-BAD1-654D-949C-5478BFC5C132}" destId="{985566F0-2E6E-3841-BA44-B5F81D66B2D9}" srcOrd="0" destOrd="0" presId="urn:microsoft.com/office/officeart/2005/8/layout/cycle5"/>
    <dgm:cxn modelId="{82E75169-CE24-7B4E-9610-9A42649BB8AA}" type="presOf" srcId="{E257E3A4-1925-C747-87B7-108921618D5A}" destId="{75499CAF-B33C-D34A-9748-B26FA23B48E0}" srcOrd="0" destOrd="0" presId="urn:microsoft.com/office/officeart/2005/8/layout/cycle5"/>
    <dgm:cxn modelId="{1F38546F-E330-4849-AC7A-B3B7265F5EBB}" type="presOf" srcId="{0A78E974-BB9F-0346-A225-1E1ECFC22782}" destId="{BD3A7718-E8CD-A746-AEA2-ADE84D9AA7BF}" srcOrd="0" destOrd="0" presId="urn:microsoft.com/office/officeart/2005/8/layout/cycle5"/>
    <dgm:cxn modelId="{B3038380-097C-7642-9493-F61E513C486D}" type="presOf" srcId="{2A8657C9-CCA3-1242-BA87-645DB56379E0}" destId="{A913997E-DA50-B241-AFA2-50EC153A8EFC}" srcOrd="0" destOrd="0" presId="urn:microsoft.com/office/officeart/2005/8/layout/cycle5"/>
    <dgm:cxn modelId="{0111A588-DE7A-564E-B745-DDA0B98948BE}" srcId="{3FE9C3AB-BAD1-654D-949C-5478BFC5C132}" destId="{0A78E974-BB9F-0346-A225-1E1ECFC22782}" srcOrd="0" destOrd="0" parTransId="{550AC080-1502-AA46-BE83-4C7A449E8508}" sibTransId="{3250B017-C9CD-8641-8E12-314659EB8B60}"/>
    <dgm:cxn modelId="{1F4600C0-ADF4-6040-B40D-243B0BF0F668}" type="presOf" srcId="{3EAD0C98-E1DA-CE49-8256-6D1DA80E216D}" destId="{ADB87B23-6642-024C-B59C-792DC8DE37D6}" srcOrd="0" destOrd="0" presId="urn:microsoft.com/office/officeart/2005/8/layout/cycle5"/>
    <dgm:cxn modelId="{15A9FCC4-67C3-0640-A3FA-CE8C4F8E260C}" type="presOf" srcId="{42B66ACC-E9E6-304D-8C06-5774237B3B0F}" destId="{ACF0D90B-149B-784B-BAFF-A3C0D5BC7C65}" srcOrd="0" destOrd="0" presId="urn:microsoft.com/office/officeart/2005/8/layout/cycle5"/>
    <dgm:cxn modelId="{68A74FC5-13F3-6E40-B5ED-52269AA21795}" srcId="{3FE9C3AB-BAD1-654D-949C-5478BFC5C132}" destId="{2A8657C9-CCA3-1242-BA87-645DB56379E0}" srcOrd="1" destOrd="0" parTransId="{4B74B2E8-BE77-C941-9DCC-21640A1B66C2}" sibTransId="{42B66ACC-E9E6-304D-8C06-5774237B3B0F}"/>
    <dgm:cxn modelId="{852BD642-73B1-0E4B-B647-234AF8D38D2C}" type="presParOf" srcId="{985566F0-2E6E-3841-BA44-B5F81D66B2D9}" destId="{BD3A7718-E8CD-A746-AEA2-ADE84D9AA7BF}" srcOrd="0" destOrd="0" presId="urn:microsoft.com/office/officeart/2005/8/layout/cycle5"/>
    <dgm:cxn modelId="{81E9BD0A-4D13-4042-8593-83E25B879298}" type="presParOf" srcId="{985566F0-2E6E-3841-BA44-B5F81D66B2D9}" destId="{3CC51081-2BCD-2D42-A97C-EBCDC19B0BA7}" srcOrd="1" destOrd="0" presId="urn:microsoft.com/office/officeart/2005/8/layout/cycle5"/>
    <dgm:cxn modelId="{A818C4E1-B554-F347-ACEA-B74C697787EA}" type="presParOf" srcId="{985566F0-2E6E-3841-BA44-B5F81D66B2D9}" destId="{D2CF2842-CE6F-7B4A-A59A-4C119653CDFB}" srcOrd="2" destOrd="0" presId="urn:microsoft.com/office/officeart/2005/8/layout/cycle5"/>
    <dgm:cxn modelId="{98298B08-79CD-2848-9511-3C355BCB6090}" type="presParOf" srcId="{985566F0-2E6E-3841-BA44-B5F81D66B2D9}" destId="{A913997E-DA50-B241-AFA2-50EC153A8EFC}" srcOrd="3" destOrd="0" presId="urn:microsoft.com/office/officeart/2005/8/layout/cycle5"/>
    <dgm:cxn modelId="{B00549DB-B11F-784B-90FD-8635CCC0DB93}" type="presParOf" srcId="{985566F0-2E6E-3841-BA44-B5F81D66B2D9}" destId="{5E65020D-3F8E-024D-808C-E8EEB911DF57}" srcOrd="4" destOrd="0" presId="urn:microsoft.com/office/officeart/2005/8/layout/cycle5"/>
    <dgm:cxn modelId="{B1C0BD3C-BE9A-4447-88BB-07AB851A8FEB}" type="presParOf" srcId="{985566F0-2E6E-3841-BA44-B5F81D66B2D9}" destId="{ACF0D90B-149B-784B-BAFF-A3C0D5BC7C65}" srcOrd="5" destOrd="0" presId="urn:microsoft.com/office/officeart/2005/8/layout/cycle5"/>
    <dgm:cxn modelId="{70528124-B751-2746-B0EF-AA1F99F4F41C}" type="presParOf" srcId="{985566F0-2E6E-3841-BA44-B5F81D66B2D9}" destId="{ADB87B23-6642-024C-B59C-792DC8DE37D6}" srcOrd="6" destOrd="0" presId="urn:microsoft.com/office/officeart/2005/8/layout/cycle5"/>
    <dgm:cxn modelId="{8239A661-2FAE-2549-8F2A-33C4383EC16B}" type="presParOf" srcId="{985566F0-2E6E-3841-BA44-B5F81D66B2D9}" destId="{6706C699-08AB-EF44-A147-41710F757EB6}" srcOrd="7" destOrd="0" presId="urn:microsoft.com/office/officeart/2005/8/layout/cycle5"/>
    <dgm:cxn modelId="{57400D22-AA34-8940-ADDB-301AB1B3628B}" type="presParOf" srcId="{985566F0-2E6E-3841-BA44-B5F81D66B2D9}" destId="{75499CAF-B33C-D34A-9748-B26FA23B48E0}" srcOrd="8"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FE9C3AB-BAD1-654D-949C-5478BFC5C132}" type="doc">
      <dgm:prSet loTypeId="urn:microsoft.com/office/officeart/2005/8/layout/cycle5" loCatId="" qsTypeId="urn:microsoft.com/office/officeart/2005/8/quickstyle/simple1" qsCatId="simple" csTypeId="urn:microsoft.com/office/officeart/2005/8/colors/accent1_2" csCatId="accent1" phldr="1"/>
      <dgm:spPr/>
      <dgm:t>
        <a:bodyPr/>
        <a:lstStyle/>
        <a:p>
          <a:endParaRPr lang="en-US"/>
        </a:p>
      </dgm:t>
    </dgm:pt>
    <dgm:pt modelId="{0A78E974-BB9F-0346-A225-1E1ECFC22782}">
      <dgm:prSet phldrT="[Text]"/>
      <dgm:spPr/>
      <dgm:t>
        <a:bodyPr/>
        <a:lstStyle/>
        <a:p>
          <a:r>
            <a:rPr lang="en-US" dirty="0"/>
            <a:t>Deploy</a:t>
          </a:r>
        </a:p>
      </dgm:t>
    </dgm:pt>
    <dgm:pt modelId="{550AC080-1502-AA46-BE83-4C7A449E8508}" type="parTrans" cxnId="{0111A588-DE7A-564E-B745-DDA0B98948BE}">
      <dgm:prSet/>
      <dgm:spPr/>
      <dgm:t>
        <a:bodyPr/>
        <a:lstStyle/>
        <a:p>
          <a:endParaRPr lang="en-US"/>
        </a:p>
      </dgm:t>
    </dgm:pt>
    <dgm:pt modelId="{3250B017-C9CD-8641-8E12-314659EB8B60}" type="sibTrans" cxnId="{0111A588-DE7A-564E-B745-DDA0B98948BE}">
      <dgm:prSet/>
      <dgm:spPr/>
      <dgm:t>
        <a:bodyPr/>
        <a:lstStyle/>
        <a:p>
          <a:endParaRPr lang="en-US"/>
        </a:p>
      </dgm:t>
    </dgm:pt>
    <dgm:pt modelId="{2A8657C9-CCA3-1242-BA87-645DB56379E0}">
      <dgm:prSet phldrT="[Text]"/>
      <dgm:spPr/>
      <dgm:t>
        <a:bodyPr/>
        <a:lstStyle/>
        <a:p>
          <a:r>
            <a:rPr lang="en-US" dirty="0"/>
            <a:t>Test</a:t>
          </a:r>
        </a:p>
      </dgm:t>
    </dgm:pt>
    <dgm:pt modelId="{4B74B2E8-BE77-C941-9DCC-21640A1B66C2}" type="parTrans" cxnId="{68A74FC5-13F3-6E40-B5ED-52269AA21795}">
      <dgm:prSet/>
      <dgm:spPr/>
      <dgm:t>
        <a:bodyPr/>
        <a:lstStyle/>
        <a:p>
          <a:endParaRPr lang="en-US"/>
        </a:p>
      </dgm:t>
    </dgm:pt>
    <dgm:pt modelId="{42B66ACC-E9E6-304D-8C06-5774237B3B0F}" type="sibTrans" cxnId="{68A74FC5-13F3-6E40-B5ED-52269AA21795}">
      <dgm:prSet/>
      <dgm:spPr/>
      <dgm:t>
        <a:bodyPr/>
        <a:lstStyle/>
        <a:p>
          <a:endParaRPr lang="en-US"/>
        </a:p>
      </dgm:t>
    </dgm:pt>
    <dgm:pt modelId="{3EAD0C98-E1DA-CE49-8256-6D1DA80E216D}">
      <dgm:prSet phldrT="[Text]"/>
      <dgm:spPr/>
      <dgm:t>
        <a:bodyPr/>
        <a:lstStyle/>
        <a:p>
          <a:r>
            <a:rPr lang="en-US" dirty="0"/>
            <a:t>Go/No-Go</a:t>
          </a:r>
        </a:p>
      </dgm:t>
    </dgm:pt>
    <dgm:pt modelId="{2058F0C1-458A-8A47-859C-1D95FE3575D6}" type="parTrans" cxnId="{C4F7E92F-E4C1-6A4C-BC6B-EB6B3129E1B6}">
      <dgm:prSet/>
      <dgm:spPr/>
      <dgm:t>
        <a:bodyPr/>
        <a:lstStyle/>
        <a:p>
          <a:endParaRPr lang="en-US"/>
        </a:p>
      </dgm:t>
    </dgm:pt>
    <dgm:pt modelId="{E257E3A4-1925-C747-87B7-108921618D5A}" type="sibTrans" cxnId="{C4F7E92F-E4C1-6A4C-BC6B-EB6B3129E1B6}">
      <dgm:prSet/>
      <dgm:spPr/>
      <dgm:t>
        <a:bodyPr/>
        <a:lstStyle/>
        <a:p>
          <a:endParaRPr lang="en-US"/>
        </a:p>
      </dgm:t>
    </dgm:pt>
    <dgm:pt modelId="{985566F0-2E6E-3841-BA44-B5F81D66B2D9}" type="pres">
      <dgm:prSet presAssocID="{3FE9C3AB-BAD1-654D-949C-5478BFC5C132}" presName="cycle" presStyleCnt="0">
        <dgm:presLayoutVars>
          <dgm:dir/>
          <dgm:resizeHandles val="exact"/>
        </dgm:presLayoutVars>
      </dgm:prSet>
      <dgm:spPr/>
    </dgm:pt>
    <dgm:pt modelId="{BD3A7718-E8CD-A746-AEA2-ADE84D9AA7BF}" type="pres">
      <dgm:prSet presAssocID="{0A78E974-BB9F-0346-A225-1E1ECFC22782}" presName="node" presStyleLbl="node1" presStyleIdx="0" presStyleCnt="3">
        <dgm:presLayoutVars>
          <dgm:bulletEnabled val="1"/>
        </dgm:presLayoutVars>
      </dgm:prSet>
      <dgm:spPr/>
    </dgm:pt>
    <dgm:pt modelId="{3CC51081-2BCD-2D42-A97C-EBCDC19B0BA7}" type="pres">
      <dgm:prSet presAssocID="{0A78E974-BB9F-0346-A225-1E1ECFC22782}" presName="spNode" presStyleCnt="0"/>
      <dgm:spPr/>
    </dgm:pt>
    <dgm:pt modelId="{D2CF2842-CE6F-7B4A-A59A-4C119653CDFB}" type="pres">
      <dgm:prSet presAssocID="{3250B017-C9CD-8641-8E12-314659EB8B60}" presName="sibTrans" presStyleLbl="sibTrans1D1" presStyleIdx="0" presStyleCnt="3"/>
      <dgm:spPr/>
    </dgm:pt>
    <dgm:pt modelId="{A913997E-DA50-B241-AFA2-50EC153A8EFC}" type="pres">
      <dgm:prSet presAssocID="{2A8657C9-CCA3-1242-BA87-645DB56379E0}" presName="node" presStyleLbl="node1" presStyleIdx="1" presStyleCnt="3">
        <dgm:presLayoutVars>
          <dgm:bulletEnabled val="1"/>
        </dgm:presLayoutVars>
      </dgm:prSet>
      <dgm:spPr/>
    </dgm:pt>
    <dgm:pt modelId="{5E65020D-3F8E-024D-808C-E8EEB911DF57}" type="pres">
      <dgm:prSet presAssocID="{2A8657C9-CCA3-1242-BA87-645DB56379E0}" presName="spNode" presStyleCnt="0"/>
      <dgm:spPr/>
    </dgm:pt>
    <dgm:pt modelId="{ACF0D90B-149B-784B-BAFF-A3C0D5BC7C65}" type="pres">
      <dgm:prSet presAssocID="{42B66ACC-E9E6-304D-8C06-5774237B3B0F}" presName="sibTrans" presStyleLbl="sibTrans1D1" presStyleIdx="1" presStyleCnt="3"/>
      <dgm:spPr/>
    </dgm:pt>
    <dgm:pt modelId="{ADB87B23-6642-024C-B59C-792DC8DE37D6}" type="pres">
      <dgm:prSet presAssocID="{3EAD0C98-E1DA-CE49-8256-6D1DA80E216D}" presName="node" presStyleLbl="node1" presStyleIdx="2" presStyleCnt="3">
        <dgm:presLayoutVars>
          <dgm:bulletEnabled val="1"/>
        </dgm:presLayoutVars>
      </dgm:prSet>
      <dgm:spPr/>
    </dgm:pt>
    <dgm:pt modelId="{6706C699-08AB-EF44-A147-41710F757EB6}" type="pres">
      <dgm:prSet presAssocID="{3EAD0C98-E1DA-CE49-8256-6D1DA80E216D}" presName="spNode" presStyleCnt="0"/>
      <dgm:spPr/>
    </dgm:pt>
    <dgm:pt modelId="{75499CAF-B33C-D34A-9748-B26FA23B48E0}" type="pres">
      <dgm:prSet presAssocID="{E257E3A4-1925-C747-87B7-108921618D5A}" presName="sibTrans" presStyleLbl="sibTrans1D1" presStyleIdx="2" presStyleCnt="3"/>
      <dgm:spPr/>
    </dgm:pt>
  </dgm:ptLst>
  <dgm:cxnLst>
    <dgm:cxn modelId="{1D7DC31D-1C1B-0840-9C70-065816846D65}" type="presOf" srcId="{3250B017-C9CD-8641-8E12-314659EB8B60}" destId="{D2CF2842-CE6F-7B4A-A59A-4C119653CDFB}" srcOrd="0" destOrd="0" presId="urn:microsoft.com/office/officeart/2005/8/layout/cycle5"/>
    <dgm:cxn modelId="{C4F7E92F-E4C1-6A4C-BC6B-EB6B3129E1B6}" srcId="{3FE9C3AB-BAD1-654D-949C-5478BFC5C132}" destId="{3EAD0C98-E1DA-CE49-8256-6D1DA80E216D}" srcOrd="2" destOrd="0" parTransId="{2058F0C1-458A-8A47-859C-1D95FE3575D6}" sibTransId="{E257E3A4-1925-C747-87B7-108921618D5A}"/>
    <dgm:cxn modelId="{DB559654-D683-A344-A656-DBC4DABEF188}" type="presOf" srcId="{3FE9C3AB-BAD1-654D-949C-5478BFC5C132}" destId="{985566F0-2E6E-3841-BA44-B5F81D66B2D9}" srcOrd="0" destOrd="0" presId="urn:microsoft.com/office/officeart/2005/8/layout/cycle5"/>
    <dgm:cxn modelId="{82E75169-CE24-7B4E-9610-9A42649BB8AA}" type="presOf" srcId="{E257E3A4-1925-C747-87B7-108921618D5A}" destId="{75499CAF-B33C-D34A-9748-B26FA23B48E0}" srcOrd="0" destOrd="0" presId="urn:microsoft.com/office/officeart/2005/8/layout/cycle5"/>
    <dgm:cxn modelId="{1F38546F-E330-4849-AC7A-B3B7265F5EBB}" type="presOf" srcId="{0A78E974-BB9F-0346-A225-1E1ECFC22782}" destId="{BD3A7718-E8CD-A746-AEA2-ADE84D9AA7BF}" srcOrd="0" destOrd="0" presId="urn:microsoft.com/office/officeart/2005/8/layout/cycle5"/>
    <dgm:cxn modelId="{B3038380-097C-7642-9493-F61E513C486D}" type="presOf" srcId="{2A8657C9-CCA3-1242-BA87-645DB56379E0}" destId="{A913997E-DA50-B241-AFA2-50EC153A8EFC}" srcOrd="0" destOrd="0" presId="urn:microsoft.com/office/officeart/2005/8/layout/cycle5"/>
    <dgm:cxn modelId="{0111A588-DE7A-564E-B745-DDA0B98948BE}" srcId="{3FE9C3AB-BAD1-654D-949C-5478BFC5C132}" destId="{0A78E974-BB9F-0346-A225-1E1ECFC22782}" srcOrd="0" destOrd="0" parTransId="{550AC080-1502-AA46-BE83-4C7A449E8508}" sibTransId="{3250B017-C9CD-8641-8E12-314659EB8B60}"/>
    <dgm:cxn modelId="{1F4600C0-ADF4-6040-B40D-243B0BF0F668}" type="presOf" srcId="{3EAD0C98-E1DA-CE49-8256-6D1DA80E216D}" destId="{ADB87B23-6642-024C-B59C-792DC8DE37D6}" srcOrd="0" destOrd="0" presId="urn:microsoft.com/office/officeart/2005/8/layout/cycle5"/>
    <dgm:cxn modelId="{15A9FCC4-67C3-0640-A3FA-CE8C4F8E260C}" type="presOf" srcId="{42B66ACC-E9E6-304D-8C06-5774237B3B0F}" destId="{ACF0D90B-149B-784B-BAFF-A3C0D5BC7C65}" srcOrd="0" destOrd="0" presId="urn:microsoft.com/office/officeart/2005/8/layout/cycle5"/>
    <dgm:cxn modelId="{68A74FC5-13F3-6E40-B5ED-52269AA21795}" srcId="{3FE9C3AB-BAD1-654D-949C-5478BFC5C132}" destId="{2A8657C9-CCA3-1242-BA87-645DB56379E0}" srcOrd="1" destOrd="0" parTransId="{4B74B2E8-BE77-C941-9DCC-21640A1B66C2}" sibTransId="{42B66ACC-E9E6-304D-8C06-5774237B3B0F}"/>
    <dgm:cxn modelId="{852BD642-73B1-0E4B-B647-234AF8D38D2C}" type="presParOf" srcId="{985566F0-2E6E-3841-BA44-B5F81D66B2D9}" destId="{BD3A7718-E8CD-A746-AEA2-ADE84D9AA7BF}" srcOrd="0" destOrd="0" presId="urn:microsoft.com/office/officeart/2005/8/layout/cycle5"/>
    <dgm:cxn modelId="{81E9BD0A-4D13-4042-8593-83E25B879298}" type="presParOf" srcId="{985566F0-2E6E-3841-BA44-B5F81D66B2D9}" destId="{3CC51081-2BCD-2D42-A97C-EBCDC19B0BA7}" srcOrd="1" destOrd="0" presId="urn:microsoft.com/office/officeart/2005/8/layout/cycle5"/>
    <dgm:cxn modelId="{A818C4E1-B554-F347-ACEA-B74C697787EA}" type="presParOf" srcId="{985566F0-2E6E-3841-BA44-B5F81D66B2D9}" destId="{D2CF2842-CE6F-7B4A-A59A-4C119653CDFB}" srcOrd="2" destOrd="0" presId="urn:microsoft.com/office/officeart/2005/8/layout/cycle5"/>
    <dgm:cxn modelId="{98298B08-79CD-2848-9511-3C355BCB6090}" type="presParOf" srcId="{985566F0-2E6E-3841-BA44-B5F81D66B2D9}" destId="{A913997E-DA50-B241-AFA2-50EC153A8EFC}" srcOrd="3" destOrd="0" presId="urn:microsoft.com/office/officeart/2005/8/layout/cycle5"/>
    <dgm:cxn modelId="{B00549DB-B11F-784B-90FD-8635CCC0DB93}" type="presParOf" srcId="{985566F0-2E6E-3841-BA44-B5F81D66B2D9}" destId="{5E65020D-3F8E-024D-808C-E8EEB911DF57}" srcOrd="4" destOrd="0" presId="urn:microsoft.com/office/officeart/2005/8/layout/cycle5"/>
    <dgm:cxn modelId="{B1C0BD3C-BE9A-4447-88BB-07AB851A8FEB}" type="presParOf" srcId="{985566F0-2E6E-3841-BA44-B5F81D66B2D9}" destId="{ACF0D90B-149B-784B-BAFF-A3C0D5BC7C65}" srcOrd="5" destOrd="0" presId="urn:microsoft.com/office/officeart/2005/8/layout/cycle5"/>
    <dgm:cxn modelId="{70528124-B751-2746-B0EF-AA1F99F4F41C}" type="presParOf" srcId="{985566F0-2E6E-3841-BA44-B5F81D66B2D9}" destId="{ADB87B23-6642-024C-B59C-792DC8DE37D6}" srcOrd="6" destOrd="0" presId="urn:microsoft.com/office/officeart/2005/8/layout/cycle5"/>
    <dgm:cxn modelId="{8239A661-2FAE-2549-8F2A-33C4383EC16B}" type="presParOf" srcId="{985566F0-2E6E-3841-BA44-B5F81D66B2D9}" destId="{6706C699-08AB-EF44-A147-41710F757EB6}" srcOrd="7" destOrd="0" presId="urn:microsoft.com/office/officeart/2005/8/layout/cycle5"/>
    <dgm:cxn modelId="{57400D22-AA34-8940-ADDB-301AB1B3628B}" type="presParOf" srcId="{985566F0-2E6E-3841-BA44-B5F81D66B2D9}" destId="{75499CAF-B33C-D34A-9748-B26FA23B48E0}" srcOrd="8"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FE9C3AB-BAD1-654D-949C-5478BFC5C132}" type="doc">
      <dgm:prSet loTypeId="urn:microsoft.com/office/officeart/2005/8/layout/cycle5" loCatId="" qsTypeId="urn:microsoft.com/office/officeart/2005/8/quickstyle/simple1" qsCatId="simple" csTypeId="urn:microsoft.com/office/officeart/2005/8/colors/accent1_2" csCatId="accent1" phldr="1"/>
      <dgm:spPr/>
      <dgm:t>
        <a:bodyPr/>
        <a:lstStyle/>
        <a:p>
          <a:endParaRPr lang="en-US"/>
        </a:p>
      </dgm:t>
    </dgm:pt>
    <dgm:pt modelId="{0A78E974-BB9F-0346-A225-1E1ECFC22782}">
      <dgm:prSet phldrT="[Text]"/>
      <dgm:spPr/>
      <dgm:t>
        <a:bodyPr/>
        <a:lstStyle/>
        <a:p>
          <a:r>
            <a:rPr lang="en-US" dirty="0"/>
            <a:t>Deploy</a:t>
          </a:r>
        </a:p>
      </dgm:t>
    </dgm:pt>
    <dgm:pt modelId="{550AC080-1502-AA46-BE83-4C7A449E8508}" type="parTrans" cxnId="{0111A588-DE7A-564E-B745-DDA0B98948BE}">
      <dgm:prSet/>
      <dgm:spPr/>
      <dgm:t>
        <a:bodyPr/>
        <a:lstStyle/>
        <a:p>
          <a:endParaRPr lang="en-US"/>
        </a:p>
      </dgm:t>
    </dgm:pt>
    <dgm:pt modelId="{3250B017-C9CD-8641-8E12-314659EB8B60}" type="sibTrans" cxnId="{0111A588-DE7A-564E-B745-DDA0B98948BE}">
      <dgm:prSet/>
      <dgm:spPr/>
      <dgm:t>
        <a:bodyPr/>
        <a:lstStyle/>
        <a:p>
          <a:endParaRPr lang="en-US"/>
        </a:p>
      </dgm:t>
    </dgm:pt>
    <dgm:pt modelId="{2A8657C9-CCA3-1242-BA87-645DB56379E0}">
      <dgm:prSet phldrT="[Text]"/>
      <dgm:spPr/>
      <dgm:t>
        <a:bodyPr/>
        <a:lstStyle/>
        <a:p>
          <a:r>
            <a:rPr lang="en-US" dirty="0"/>
            <a:t>Test</a:t>
          </a:r>
        </a:p>
      </dgm:t>
    </dgm:pt>
    <dgm:pt modelId="{4B74B2E8-BE77-C941-9DCC-21640A1B66C2}" type="parTrans" cxnId="{68A74FC5-13F3-6E40-B5ED-52269AA21795}">
      <dgm:prSet/>
      <dgm:spPr/>
      <dgm:t>
        <a:bodyPr/>
        <a:lstStyle/>
        <a:p>
          <a:endParaRPr lang="en-US"/>
        </a:p>
      </dgm:t>
    </dgm:pt>
    <dgm:pt modelId="{42B66ACC-E9E6-304D-8C06-5774237B3B0F}" type="sibTrans" cxnId="{68A74FC5-13F3-6E40-B5ED-52269AA21795}">
      <dgm:prSet/>
      <dgm:spPr/>
      <dgm:t>
        <a:bodyPr/>
        <a:lstStyle/>
        <a:p>
          <a:endParaRPr lang="en-US"/>
        </a:p>
      </dgm:t>
    </dgm:pt>
    <dgm:pt modelId="{3EAD0C98-E1DA-CE49-8256-6D1DA80E216D}">
      <dgm:prSet phldrT="[Text]"/>
      <dgm:spPr/>
      <dgm:t>
        <a:bodyPr/>
        <a:lstStyle/>
        <a:p>
          <a:r>
            <a:rPr lang="en-US" dirty="0"/>
            <a:t>Go/No-Go</a:t>
          </a:r>
        </a:p>
      </dgm:t>
    </dgm:pt>
    <dgm:pt modelId="{2058F0C1-458A-8A47-859C-1D95FE3575D6}" type="parTrans" cxnId="{C4F7E92F-E4C1-6A4C-BC6B-EB6B3129E1B6}">
      <dgm:prSet/>
      <dgm:spPr/>
      <dgm:t>
        <a:bodyPr/>
        <a:lstStyle/>
        <a:p>
          <a:endParaRPr lang="en-US"/>
        </a:p>
      </dgm:t>
    </dgm:pt>
    <dgm:pt modelId="{E257E3A4-1925-C747-87B7-108921618D5A}" type="sibTrans" cxnId="{C4F7E92F-E4C1-6A4C-BC6B-EB6B3129E1B6}">
      <dgm:prSet/>
      <dgm:spPr/>
      <dgm:t>
        <a:bodyPr/>
        <a:lstStyle/>
        <a:p>
          <a:endParaRPr lang="en-US"/>
        </a:p>
      </dgm:t>
    </dgm:pt>
    <dgm:pt modelId="{985566F0-2E6E-3841-BA44-B5F81D66B2D9}" type="pres">
      <dgm:prSet presAssocID="{3FE9C3AB-BAD1-654D-949C-5478BFC5C132}" presName="cycle" presStyleCnt="0">
        <dgm:presLayoutVars>
          <dgm:dir/>
          <dgm:resizeHandles val="exact"/>
        </dgm:presLayoutVars>
      </dgm:prSet>
      <dgm:spPr/>
    </dgm:pt>
    <dgm:pt modelId="{BD3A7718-E8CD-A746-AEA2-ADE84D9AA7BF}" type="pres">
      <dgm:prSet presAssocID="{0A78E974-BB9F-0346-A225-1E1ECFC22782}" presName="node" presStyleLbl="node1" presStyleIdx="0" presStyleCnt="3">
        <dgm:presLayoutVars>
          <dgm:bulletEnabled val="1"/>
        </dgm:presLayoutVars>
      </dgm:prSet>
      <dgm:spPr/>
    </dgm:pt>
    <dgm:pt modelId="{3CC51081-2BCD-2D42-A97C-EBCDC19B0BA7}" type="pres">
      <dgm:prSet presAssocID="{0A78E974-BB9F-0346-A225-1E1ECFC22782}" presName="spNode" presStyleCnt="0"/>
      <dgm:spPr/>
    </dgm:pt>
    <dgm:pt modelId="{D2CF2842-CE6F-7B4A-A59A-4C119653CDFB}" type="pres">
      <dgm:prSet presAssocID="{3250B017-C9CD-8641-8E12-314659EB8B60}" presName="sibTrans" presStyleLbl="sibTrans1D1" presStyleIdx="0" presStyleCnt="3"/>
      <dgm:spPr/>
    </dgm:pt>
    <dgm:pt modelId="{A913997E-DA50-B241-AFA2-50EC153A8EFC}" type="pres">
      <dgm:prSet presAssocID="{2A8657C9-CCA3-1242-BA87-645DB56379E0}" presName="node" presStyleLbl="node1" presStyleIdx="1" presStyleCnt="3">
        <dgm:presLayoutVars>
          <dgm:bulletEnabled val="1"/>
        </dgm:presLayoutVars>
      </dgm:prSet>
      <dgm:spPr/>
    </dgm:pt>
    <dgm:pt modelId="{5E65020D-3F8E-024D-808C-E8EEB911DF57}" type="pres">
      <dgm:prSet presAssocID="{2A8657C9-CCA3-1242-BA87-645DB56379E0}" presName="spNode" presStyleCnt="0"/>
      <dgm:spPr/>
    </dgm:pt>
    <dgm:pt modelId="{ACF0D90B-149B-784B-BAFF-A3C0D5BC7C65}" type="pres">
      <dgm:prSet presAssocID="{42B66ACC-E9E6-304D-8C06-5774237B3B0F}" presName="sibTrans" presStyleLbl="sibTrans1D1" presStyleIdx="1" presStyleCnt="3"/>
      <dgm:spPr/>
    </dgm:pt>
    <dgm:pt modelId="{ADB87B23-6642-024C-B59C-792DC8DE37D6}" type="pres">
      <dgm:prSet presAssocID="{3EAD0C98-E1DA-CE49-8256-6D1DA80E216D}" presName="node" presStyleLbl="node1" presStyleIdx="2" presStyleCnt="3">
        <dgm:presLayoutVars>
          <dgm:bulletEnabled val="1"/>
        </dgm:presLayoutVars>
      </dgm:prSet>
      <dgm:spPr/>
    </dgm:pt>
    <dgm:pt modelId="{6706C699-08AB-EF44-A147-41710F757EB6}" type="pres">
      <dgm:prSet presAssocID="{3EAD0C98-E1DA-CE49-8256-6D1DA80E216D}" presName="spNode" presStyleCnt="0"/>
      <dgm:spPr/>
    </dgm:pt>
    <dgm:pt modelId="{75499CAF-B33C-D34A-9748-B26FA23B48E0}" type="pres">
      <dgm:prSet presAssocID="{E257E3A4-1925-C747-87B7-108921618D5A}" presName="sibTrans" presStyleLbl="sibTrans1D1" presStyleIdx="2" presStyleCnt="3"/>
      <dgm:spPr/>
    </dgm:pt>
  </dgm:ptLst>
  <dgm:cxnLst>
    <dgm:cxn modelId="{1D7DC31D-1C1B-0840-9C70-065816846D65}" type="presOf" srcId="{3250B017-C9CD-8641-8E12-314659EB8B60}" destId="{D2CF2842-CE6F-7B4A-A59A-4C119653CDFB}" srcOrd="0" destOrd="0" presId="urn:microsoft.com/office/officeart/2005/8/layout/cycle5"/>
    <dgm:cxn modelId="{C4F7E92F-E4C1-6A4C-BC6B-EB6B3129E1B6}" srcId="{3FE9C3AB-BAD1-654D-949C-5478BFC5C132}" destId="{3EAD0C98-E1DA-CE49-8256-6D1DA80E216D}" srcOrd="2" destOrd="0" parTransId="{2058F0C1-458A-8A47-859C-1D95FE3575D6}" sibTransId="{E257E3A4-1925-C747-87B7-108921618D5A}"/>
    <dgm:cxn modelId="{DB559654-D683-A344-A656-DBC4DABEF188}" type="presOf" srcId="{3FE9C3AB-BAD1-654D-949C-5478BFC5C132}" destId="{985566F0-2E6E-3841-BA44-B5F81D66B2D9}" srcOrd="0" destOrd="0" presId="urn:microsoft.com/office/officeart/2005/8/layout/cycle5"/>
    <dgm:cxn modelId="{82E75169-CE24-7B4E-9610-9A42649BB8AA}" type="presOf" srcId="{E257E3A4-1925-C747-87B7-108921618D5A}" destId="{75499CAF-B33C-D34A-9748-B26FA23B48E0}" srcOrd="0" destOrd="0" presId="urn:microsoft.com/office/officeart/2005/8/layout/cycle5"/>
    <dgm:cxn modelId="{1F38546F-E330-4849-AC7A-B3B7265F5EBB}" type="presOf" srcId="{0A78E974-BB9F-0346-A225-1E1ECFC22782}" destId="{BD3A7718-E8CD-A746-AEA2-ADE84D9AA7BF}" srcOrd="0" destOrd="0" presId="urn:microsoft.com/office/officeart/2005/8/layout/cycle5"/>
    <dgm:cxn modelId="{B3038380-097C-7642-9493-F61E513C486D}" type="presOf" srcId="{2A8657C9-CCA3-1242-BA87-645DB56379E0}" destId="{A913997E-DA50-B241-AFA2-50EC153A8EFC}" srcOrd="0" destOrd="0" presId="urn:microsoft.com/office/officeart/2005/8/layout/cycle5"/>
    <dgm:cxn modelId="{0111A588-DE7A-564E-B745-DDA0B98948BE}" srcId="{3FE9C3AB-BAD1-654D-949C-5478BFC5C132}" destId="{0A78E974-BB9F-0346-A225-1E1ECFC22782}" srcOrd="0" destOrd="0" parTransId="{550AC080-1502-AA46-BE83-4C7A449E8508}" sibTransId="{3250B017-C9CD-8641-8E12-314659EB8B60}"/>
    <dgm:cxn modelId="{1F4600C0-ADF4-6040-B40D-243B0BF0F668}" type="presOf" srcId="{3EAD0C98-E1DA-CE49-8256-6D1DA80E216D}" destId="{ADB87B23-6642-024C-B59C-792DC8DE37D6}" srcOrd="0" destOrd="0" presId="urn:microsoft.com/office/officeart/2005/8/layout/cycle5"/>
    <dgm:cxn modelId="{15A9FCC4-67C3-0640-A3FA-CE8C4F8E260C}" type="presOf" srcId="{42B66ACC-E9E6-304D-8C06-5774237B3B0F}" destId="{ACF0D90B-149B-784B-BAFF-A3C0D5BC7C65}" srcOrd="0" destOrd="0" presId="urn:microsoft.com/office/officeart/2005/8/layout/cycle5"/>
    <dgm:cxn modelId="{68A74FC5-13F3-6E40-B5ED-52269AA21795}" srcId="{3FE9C3AB-BAD1-654D-949C-5478BFC5C132}" destId="{2A8657C9-CCA3-1242-BA87-645DB56379E0}" srcOrd="1" destOrd="0" parTransId="{4B74B2E8-BE77-C941-9DCC-21640A1B66C2}" sibTransId="{42B66ACC-E9E6-304D-8C06-5774237B3B0F}"/>
    <dgm:cxn modelId="{852BD642-73B1-0E4B-B647-234AF8D38D2C}" type="presParOf" srcId="{985566F0-2E6E-3841-BA44-B5F81D66B2D9}" destId="{BD3A7718-E8CD-A746-AEA2-ADE84D9AA7BF}" srcOrd="0" destOrd="0" presId="urn:microsoft.com/office/officeart/2005/8/layout/cycle5"/>
    <dgm:cxn modelId="{81E9BD0A-4D13-4042-8593-83E25B879298}" type="presParOf" srcId="{985566F0-2E6E-3841-BA44-B5F81D66B2D9}" destId="{3CC51081-2BCD-2D42-A97C-EBCDC19B0BA7}" srcOrd="1" destOrd="0" presId="urn:microsoft.com/office/officeart/2005/8/layout/cycle5"/>
    <dgm:cxn modelId="{A818C4E1-B554-F347-ACEA-B74C697787EA}" type="presParOf" srcId="{985566F0-2E6E-3841-BA44-B5F81D66B2D9}" destId="{D2CF2842-CE6F-7B4A-A59A-4C119653CDFB}" srcOrd="2" destOrd="0" presId="urn:microsoft.com/office/officeart/2005/8/layout/cycle5"/>
    <dgm:cxn modelId="{98298B08-79CD-2848-9511-3C355BCB6090}" type="presParOf" srcId="{985566F0-2E6E-3841-BA44-B5F81D66B2D9}" destId="{A913997E-DA50-B241-AFA2-50EC153A8EFC}" srcOrd="3" destOrd="0" presId="urn:microsoft.com/office/officeart/2005/8/layout/cycle5"/>
    <dgm:cxn modelId="{B00549DB-B11F-784B-90FD-8635CCC0DB93}" type="presParOf" srcId="{985566F0-2E6E-3841-BA44-B5F81D66B2D9}" destId="{5E65020D-3F8E-024D-808C-E8EEB911DF57}" srcOrd="4" destOrd="0" presId="urn:microsoft.com/office/officeart/2005/8/layout/cycle5"/>
    <dgm:cxn modelId="{B1C0BD3C-BE9A-4447-88BB-07AB851A8FEB}" type="presParOf" srcId="{985566F0-2E6E-3841-BA44-B5F81D66B2D9}" destId="{ACF0D90B-149B-784B-BAFF-A3C0D5BC7C65}" srcOrd="5" destOrd="0" presId="urn:microsoft.com/office/officeart/2005/8/layout/cycle5"/>
    <dgm:cxn modelId="{70528124-B751-2746-B0EF-AA1F99F4F41C}" type="presParOf" srcId="{985566F0-2E6E-3841-BA44-B5F81D66B2D9}" destId="{ADB87B23-6642-024C-B59C-792DC8DE37D6}" srcOrd="6" destOrd="0" presId="urn:microsoft.com/office/officeart/2005/8/layout/cycle5"/>
    <dgm:cxn modelId="{8239A661-2FAE-2549-8F2A-33C4383EC16B}" type="presParOf" srcId="{985566F0-2E6E-3841-BA44-B5F81D66B2D9}" destId="{6706C699-08AB-EF44-A147-41710F757EB6}" srcOrd="7" destOrd="0" presId="urn:microsoft.com/office/officeart/2005/8/layout/cycle5"/>
    <dgm:cxn modelId="{57400D22-AA34-8940-ADDB-301AB1B3628B}" type="presParOf" srcId="{985566F0-2E6E-3841-BA44-B5F81D66B2D9}" destId="{75499CAF-B33C-D34A-9748-B26FA23B48E0}" srcOrd="8"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FE9C3AB-BAD1-654D-949C-5478BFC5C132}" type="doc">
      <dgm:prSet loTypeId="urn:microsoft.com/office/officeart/2005/8/layout/cycle5" loCatId="" qsTypeId="urn:microsoft.com/office/officeart/2005/8/quickstyle/simple1" qsCatId="simple" csTypeId="urn:microsoft.com/office/officeart/2005/8/colors/accent1_2" csCatId="accent1" phldr="1"/>
      <dgm:spPr/>
      <dgm:t>
        <a:bodyPr/>
        <a:lstStyle/>
        <a:p>
          <a:endParaRPr lang="en-US"/>
        </a:p>
      </dgm:t>
    </dgm:pt>
    <dgm:pt modelId="{0A78E974-BB9F-0346-A225-1E1ECFC22782}">
      <dgm:prSet phldrT="[Text]"/>
      <dgm:spPr/>
      <dgm:t>
        <a:bodyPr/>
        <a:lstStyle/>
        <a:p>
          <a:r>
            <a:rPr lang="en-US" dirty="0"/>
            <a:t>Deploy</a:t>
          </a:r>
        </a:p>
      </dgm:t>
    </dgm:pt>
    <dgm:pt modelId="{550AC080-1502-AA46-BE83-4C7A449E8508}" type="parTrans" cxnId="{0111A588-DE7A-564E-B745-DDA0B98948BE}">
      <dgm:prSet/>
      <dgm:spPr/>
      <dgm:t>
        <a:bodyPr/>
        <a:lstStyle/>
        <a:p>
          <a:endParaRPr lang="en-US"/>
        </a:p>
      </dgm:t>
    </dgm:pt>
    <dgm:pt modelId="{3250B017-C9CD-8641-8E12-314659EB8B60}" type="sibTrans" cxnId="{0111A588-DE7A-564E-B745-DDA0B98948BE}">
      <dgm:prSet/>
      <dgm:spPr/>
      <dgm:t>
        <a:bodyPr/>
        <a:lstStyle/>
        <a:p>
          <a:endParaRPr lang="en-US"/>
        </a:p>
      </dgm:t>
    </dgm:pt>
    <dgm:pt modelId="{2A8657C9-CCA3-1242-BA87-645DB56379E0}">
      <dgm:prSet phldrT="[Text]"/>
      <dgm:spPr/>
      <dgm:t>
        <a:bodyPr/>
        <a:lstStyle/>
        <a:p>
          <a:r>
            <a:rPr lang="en-US" dirty="0"/>
            <a:t>Test</a:t>
          </a:r>
        </a:p>
      </dgm:t>
    </dgm:pt>
    <dgm:pt modelId="{4B74B2E8-BE77-C941-9DCC-21640A1B66C2}" type="parTrans" cxnId="{68A74FC5-13F3-6E40-B5ED-52269AA21795}">
      <dgm:prSet/>
      <dgm:spPr/>
      <dgm:t>
        <a:bodyPr/>
        <a:lstStyle/>
        <a:p>
          <a:endParaRPr lang="en-US"/>
        </a:p>
      </dgm:t>
    </dgm:pt>
    <dgm:pt modelId="{42B66ACC-E9E6-304D-8C06-5774237B3B0F}" type="sibTrans" cxnId="{68A74FC5-13F3-6E40-B5ED-52269AA21795}">
      <dgm:prSet/>
      <dgm:spPr/>
      <dgm:t>
        <a:bodyPr/>
        <a:lstStyle/>
        <a:p>
          <a:endParaRPr lang="en-US"/>
        </a:p>
      </dgm:t>
    </dgm:pt>
    <dgm:pt modelId="{3EAD0C98-E1DA-CE49-8256-6D1DA80E216D}">
      <dgm:prSet phldrT="[Text]"/>
      <dgm:spPr/>
      <dgm:t>
        <a:bodyPr/>
        <a:lstStyle/>
        <a:p>
          <a:r>
            <a:rPr lang="en-US" dirty="0"/>
            <a:t>Go/No-Go</a:t>
          </a:r>
        </a:p>
      </dgm:t>
    </dgm:pt>
    <dgm:pt modelId="{2058F0C1-458A-8A47-859C-1D95FE3575D6}" type="parTrans" cxnId="{C4F7E92F-E4C1-6A4C-BC6B-EB6B3129E1B6}">
      <dgm:prSet/>
      <dgm:spPr/>
      <dgm:t>
        <a:bodyPr/>
        <a:lstStyle/>
        <a:p>
          <a:endParaRPr lang="en-US"/>
        </a:p>
      </dgm:t>
    </dgm:pt>
    <dgm:pt modelId="{E257E3A4-1925-C747-87B7-108921618D5A}" type="sibTrans" cxnId="{C4F7E92F-E4C1-6A4C-BC6B-EB6B3129E1B6}">
      <dgm:prSet/>
      <dgm:spPr/>
      <dgm:t>
        <a:bodyPr/>
        <a:lstStyle/>
        <a:p>
          <a:endParaRPr lang="en-US"/>
        </a:p>
      </dgm:t>
    </dgm:pt>
    <dgm:pt modelId="{985566F0-2E6E-3841-BA44-B5F81D66B2D9}" type="pres">
      <dgm:prSet presAssocID="{3FE9C3AB-BAD1-654D-949C-5478BFC5C132}" presName="cycle" presStyleCnt="0">
        <dgm:presLayoutVars>
          <dgm:dir/>
          <dgm:resizeHandles val="exact"/>
        </dgm:presLayoutVars>
      </dgm:prSet>
      <dgm:spPr/>
    </dgm:pt>
    <dgm:pt modelId="{BD3A7718-E8CD-A746-AEA2-ADE84D9AA7BF}" type="pres">
      <dgm:prSet presAssocID="{0A78E974-BB9F-0346-A225-1E1ECFC22782}" presName="node" presStyleLbl="node1" presStyleIdx="0" presStyleCnt="3">
        <dgm:presLayoutVars>
          <dgm:bulletEnabled val="1"/>
        </dgm:presLayoutVars>
      </dgm:prSet>
      <dgm:spPr/>
    </dgm:pt>
    <dgm:pt modelId="{3CC51081-2BCD-2D42-A97C-EBCDC19B0BA7}" type="pres">
      <dgm:prSet presAssocID="{0A78E974-BB9F-0346-A225-1E1ECFC22782}" presName="spNode" presStyleCnt="0"/>
      <dgm:spPr/>
    </dgm:pt>
    <dgm:pt modelId="{D2CF2842-CE6F-7B4A-A59A-4C119653CDFB}" type="pres">
      <dgm:prSet presAssocID="{3250B017-C9CD-8641-8E12-314659EB8B60}" presName="sibTrans" presStyleLbl="sibTrans1D1" presStyleIdx="0" presStyleCnt="3"/>
      <dgm:spPr/>
    </dgm:pt>
    <dgm:pt modelId="{A913997E-DA50-B241-AFA2-50EC153A8EFC}" type="pres">
      <dgm:prSet presAssocID="{2A8657C9-CCA3-1242-BA87-645DB56379E0}" presName="node" presStyleLbl="node1" presStyleIdx="1" presStyleCnt="3">
        <dgm:presLayoutVars>
          <dgm:bulletEnabled val="1"/>
        </dgm:presLayoutVars>
      </dgm:prSet>
      <dgm:spPr/>
    </dgm:pt>
    <dgm:pt modelId="{5E65020D-3F8E-024D-808C-E8EEB911DF57}" type="pres">
      <dgm:prSet presAssocID="{2A8657C9-CCA3-1242-BA87-645DB56379E0}" presName="spNode" presStyleCnt="0"/>
      <dgm:spPr/>
    </dgm:pt>
    <dgm:pt modelId="{ACF0D90B-149B-784B-BAFF-A3C0D5BC7C65}" type="pres">
      <dgm:prSet presAssocID="{42B66ACC-E9E6-304D-8C06-5774237B3B0F}" presName="sibTrans" presStyleLbl="sibTrans1D1" presStyleIdx="1" presStyleCnt="3"/>
      <dgm:spPr/>
    </dgm:pt>
    <dgm:pt modelId="{ADB87B23-6642-024C-B59C-792DC8DE37D6}" type="pres">
      <dgm:prSet presAssocID="{3EAD0C98-E1DA-CE49-8256-6D1DA80E216D}" presName="node" presStyleLbl="node1" presStyleIdx="2" presStyleCnt="3">
        <dgm:presLayoutVars>
          <dgm:bulletEnabled val="1"/>
        </dgm:presLayoutVars>
      </dgm:prSet>
      <dgm:spPr/>
    </dgm:pt>
    <dgm:pt modelId="{6706C699-08AB-EF44-A147-41710F757EB6}" type="pres">
      <dgm:prSet presAssocID="{3EAD0C98-E1DA-CE49-8256-6D1DA80E216D}" presName="spNode" presStyleCnt="0"/>
      <dgm:spPr/>
    </dgm:pt>
    <dgm:pt modelId="{75499CAF-B33C-D34A-9748-B26FA23B48E0}" type="pres">
      <dgm:prSet presAssocID="{E257E3A4-1925-C747-87B7-108921618D5A}" presName="sibTrans" presStyleLbl="sibTrans1D1" presStyleIdx="2" presStyleCnt="3"/>
      <dgm:spPr/>
    </dgm:pt>
  </dgm:ptLst>
  <dgm:cxnLst>
    <dgm:cxn modelId="{1D7DC31D-1C1B-0840-9C70-065816846D65}" type="presOf" srcId="{3250B017-C9CD-8641-8E12-314659EB8B60}" destId="{D2CF2842-CE6F-7B4A-A59A-4C119653CDFB}" srcOrd="0" destOrd="0" presId="urn:microsoft.com/office/officeart/2005/8/layout/cycle5"/>
    <dgm:cxn modelId="{C4F7E92F-E4C1-6A4C-BC6B-EB6B3129E1B6}" srcId="{3FE9C3AB-BAD1-654D-949C-5478BFC5C132}" destId="{3EAD0C98-E1DA-CE49-8256-6D1DA80E216D}" srcOrd="2" destOrd="0" parTransId="{2058F0C1-458A-8A47-859C-1D95FE3575D6}" sibTransId="{E257E3A4-1925-C747-87B7-108921618D5A}"/>
    <dgm:cxn modelId="{DB559654-D683-A344-A656-DBC4DABEF188}" type="presOf" srcId="{3FE9C3AB-BAD1-654D-949C-5478BFC5C132}" destId="{985566F0-2E6E-3841-BA44-B5F81D66B2D9}" srcOrd="0" destOrd="0" presId="urn:microsoft.com/office/officeart/2005/8/layout/cycle5"/>
    <dgm:cxn modelId="{82E75169-CE24-7B4E-9610-9A42649BB8AA}" type="presOf" srcId="{E257E3A4-1925-C747-87B7-108921618D5A}" destId="{75499CAF-B33C-D34A-9748-B26FA23B48E0}" srcOrd="0" destOrd="0" presId="urn:microsoft.com/office/officeart/2005/8/layout/cycle5"/>
    <dgm:cxn modelId="{1F38546F-E330-4849-AC7A-B3B7265F5EBB}" type="presOf" srcId="{0A78E974-BB9F-0346-A225-1E1ECFC22782}" destId="{BD3A7718-E8CD-A746-AEA2-ADE84D9AA7BF}" srcOrd="0" destOrd="0" presId="urn:microsoft.com/office/officeart/2005/8/layout/cycle5"/>
    <dgm:cxn modelId="{B3038380-097C-7642-9493-F61E513C486D}" type="presOf" srcId="{2A8657C9-CCA3-1242-BA87-645DB56379E0}" destId="{A913997E-DA50-B241-AFA2-50EC153A8EFC}" srcOrd="0" destOrd="0" presId="urn:microsoft.com/office/officeart/2005/8/layout/cycle5"/>
    <dgm:cxn modelId="{0111A588-DE7A-564E-B745-DDA0B98948BE}" srcId="{3FE9C3AB-BAD1-654D-949C-5478BFC5C132}" destId="{0A78E974-BB9F-0346-A225-1E1ECFC22782}" srcOrd="0" destOrd="0" parTransId="{550AC080-1502-AA46-BE83-4C7A449E8508}" sibTransId="{3250B017-C9CD-8641-8E12-314659EB8B60}"/>
    <dgm:cxn modelId="{1F4600C0-ADF4-6040-B40D-243B0BF0F668}" type="presOf" srcId="{3EAD0C98-E1DA-CE49-8256-6D1DA80E216D}" destId="{ADB87B23-6642-024C-B59C-792DC8DE37D6}" srcOrd="0" destOrd="0" presId="urn:microsoft.com/office/officeart/2005/8/layout/cycle5"/>
    <dgm:cxn modelId="{15A9FCC4-67C3-0640-A3FA-CE8C4F8E260C}" type="presOf" srcId="{42B66ACC-E9E6-304D-8C06-5774237B3B0F}" destId="{ACF0D90B-149B-784B-BAFF-A3C0D5BC7C65}" srcOrd="0" destOrd="0" presId="urn:microsoft.com/office/officeart/2005/8/layout/cycle5"/>
    <dgm:cxn modelId="{68A74FC5-13F3-6E40-B5ED-52269AA21795}" srcId="{3FE9C3AB-BAD1-654D-949C-5478BFC5C132}" destId="{2A8657C9-CCA3-1242-BA87-645DB56379E0}" srcOrd="1" destOrd="0" parTransId="{4B74B2E8-BE77-C941-9DCC-21640A1B66C2}" sibTransId="{42B66ACC-E9E6-304D-8C06-5774237B3B0F}"/>
    <dgm:cxn modelId="{852BD642-73B1-0E4B-B647-234AF8D38D2C}" type="presParOf" srcId="{985566F0-2E6E-3841-BA44-B5F81D66B2D9}" destId="{BD3A7718-E8CD-A746-AEA2-ADE84D9AA7BF}" srcOrd="0" destOrd="0" presId="urn:microsoft.com/office/officeart/2005/8/layout/cycle5"/>
    <dgm:cxn modelId="{81E9BD0A-4D13-4042-8593-83E25B879298}" type="presParOf" srcId="{985566F0-2E6E-3841-BA44-B5F81D66B2D9}" destId="{3CC51081-2BCD-2D42-A97C-EBCDC19B0BA7}" srcOrd="1" destOrd="0" presId="urn:microsoft.com/office/officeart/2005/8/layout/cycle5"/>
    <dgm:cxn modelId="{A818C4E1-B554-F347-ACEA-B74C697787EA}" type="presParOf" srcId="{985566F0-2E6E-3841-BA44-B5F81D66B2D9}" destId="{D2CF2842-CE6F-7B4A-A59A-4C119653CDFB}" srcOrd="2" destOrd="0" presId="urn:microsoft.com/office/officeart/2005/8/layout/cycle5"/>
    <dgm:cxn modelId="{98298B08-79CD-2848-9511-3C355BCB6090}" type="presParOf" srcId="{985566F0-2E6E-3841-BA44-B5F81D66B2D9}" destId="{A913997E-DA50-B241-AFA2-50EC153A8EFC}" srcOrd="3" destOrd="0" presId="urn:microsoft.com/office/officeart/2005/8/layout/cycle5"/>
    <dgm:cxn modelId="{B00549DB-B11F-784B-90FD-8635CCC0DB93}" type="presParOf" srcId="{985566F0-2E6E-3841-BA44-B5F81D66B2D9}" destId="{5E65020D-3F8E-024D-808C-E8EEB911DF57}" srcOrd="4" destOrd="0" presId="urn:microsoft.com/office/officeart/2005/8/layout/cycle5"/>
    <dgm:cxn modelId="{B1C0BD3C-BE9A-4447-88BB-07AB851A8FEB}" type="presParOf" srcId="{985566F0-2E6E-3841-BA44-B5F81D66B2D9}" destId="{ACF0D90B-149B-784B-BAFF-A3C0D5BC7C65}" srcOrd="5" destOrd="0" presId="urn:microsoft.com/office/officeart/2005/8/layout/cycle5"/>
    <dgm:cxn modelId="{70528124-B751-2746-B0EF-AA1F99F4F41C}" type="presParOf" srcId="{985566F0-2E6E-3841-BA44-B5F81D66B2D9}" destId="{ADB87B23-6642-024C-B59C-792DC8DE37D6}" srcOrd="6" destOrd="0" presId="urn:microsoft.com/office/officeart/2005/8/layout/cycle5"/>
    <dgm:cxn modelId="{8239A661-2FAE-2549-8F2A-33C4383EC16B}" type="presParOf" srcId="{985566F0-2E6E-3841-BA44-B5F81D66B2D9}" destId="{6706C699-08AB-EF44-A147-41710F757EB6}" srcOrd="7" destOrd="0" presId="urn:microsoft.com/office/officeart/2005/8/layout/cycle5"/>
    <dgm:cxn modelId="{57400D22-AA34-8940-ADDB-301AB1B3628B}" type="presParOf" srcId="{985566F0-2E6E-3841-BA44-B5F81D66B2D9}" destId="{75499CAF-B33C-D34A-9748-B26FA23B48E0}" srcOrd="8"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FE9C3AB-BAD1-654D-949C-5478BFC5C132}" type="doc">
      <dgm:prSet loTypeId="urn:microsoft.com/office/officeart/2005/8/layout/cycle5" loCatId="" qsTypeId="urn:microsoft.com/office/officeart/2005/8/quickstyle/simple1" qsCatId="simple" csTypeId="urn:microsoft.com/office/officeart/2005/8/colors/accent1_2" csCatId="accent1" phldr="1"/>
      <dgm:spPr/>
      <dgm:t>
        <a:bodyPr/>
        <a:lstStyle/>
        <a:p>
          <a:endParaRPr lang="en-US"/>
        </a:p>
      </dgm:t>
    </dgm:pt>
    <dgm:pt modelId="{0A78E974-BB9F-0346-A225-1E1ECFC22782}">
      <dgm:prSet phldrT="[Text]"/>
      <dgm:spPr/>
      <dgm:t>
        <a:bodyPr/>
        <a:lstStyle/>
        <a:p>
          <a:r>
            <a:rPr lang="en-US" dirty="0"/>
            <a:t>Deploy</a:t>
          </a:r>
        </a:p>
      </dgm:t>
    </dgm:pt>
    <dgm:pt modelId="{550AC080-1502-AA46-BE83-4C7A449E8508}" type="parTrans" cxnId="{0111A588-DE7A-564E-B745-DDA0B98948BE}">
      <dgm:prSet/>
      <dgm:spPr/>
      <dgm:t>
        <a:bodyPr/>
        <a:lstStyle/>
        <a:p>
          <a:endParaRPr lang="en-US"/>
        </a:p>
      </dgm:t>
    </dgm:pt>
    <dgm:pt modelId="{3250B017-C9CD-8641-8E12-314659EB8B60}" type="sibTrans" cxnId="{0111A588-DE7A-564E-B745-DDA0B98948BE}">
      <dgm:prSet/>
      <dgm:spPr/>
      <dgm:t>
        <a:bodyPr/>
        <a:lstStyle/>
        <a:p>
          <a:endParaRPr lang="en-US"/>
        </a:p>
      </dgm:t>
    </dgm:pt>
    <dgm:pt modelId="{2A8657C9-CCA3-1242-BA87-645DB56379E0}">
      <dgm:prSet phldrT="[Text]"/>
      <dgm:spPr/>
      <dgm:t>
        <a:bodyPr/>
        <a:lstStyle/>
        <a:p>
          <a:r>
            <a:rPr lang="en-US" dirty="0"/>
            <a:t>Test</a:t>
          </a:r>
        </a:p>
      </dgm:t>
    </dgm:pt>
    <dgm:pt modelId="{4B74B2E8-BE77-C941-9DCC-21640A1B66C2}" type="parTrans" cxnId="{68A74FC5-13F3-6E40-B5ED-52269AA21795}">
      <dgm:prSet/>
      <dgm:spPr/>
      <dgm:t>
        <a:bodyPr/>
        <a:lstStyle/>
        <a:p>
          <a:endParaRPr lang="en-US"/>
        </a:p>
      </dgm:t>
    </dgm:pt>
    <dgm:pt modelId="{42B66ACC-E9E6-304D-8C06-5774237B3B0F}" type="sibTrans" cxnId="{68A74FC5-13F3-6E40-B5ED-52269AA21795}">
      <dgm:prSet/>
      <dgm:spPr/>
      <dgm:t>
        <a:bodyPr/>
        <a:lstStyle/>
        <a:p>
          <a:endParaRPr lang="en-US"/>
        </a:p>
      </dgm:t>
    </dgm:pt>
    <dgm:pt modelId="{3EAD0C98-E1DA-CE49-8256-6D1DA80E216D}">
      <dgm:prSet phldrT="[Text]"/>
      <dgm:spPr/>
      <dgm:t>
        <a:bodyPr/>
        <a:lstStyle/>
        <a:p>
          <a:r>
            <a:rPr lang="en-US" dirty="0"/>
            <a:t>Go/No-Go</a:t>
          </a:r>
        </a:p>
      </dgm:t>
    </dgm:pt>
    <dgm:pt modelId="{2058F0C1-458A-8A47-859C-1D95FE3575D6}" type="parTrans" cxnId="{C4F7E92F-E4C1-6A4C-BC6B-EB6B3129E1B6}">
      <dgm:prSet/>
      <dgm:spPr/>
      <dgm:t>
        <a:bodyPr/>
        <a:lstStyle/>
        <a:p>
          <a:endParaRPr lang="en-US"/>
        </a:p>
      </dgm:t>
    </dgm:pt>
    <dgm:pt modelId="{E257E3A4-1925-C747-87B7-108921618D5A}" type="sibTrans" cxnId="{C4F7E92F-E4C1-6A4C-BC6B-EB6B3129E1B6}">
      <dgm:prSet/>
      <dgm:spPr/>
      <dgm:t>
        <a:bodyPr/>
        <a:lstStyle/>
        <a:p>
          <a:endParaRPr lang="en-US"/>
        </a:p>
      </dgm:t>
    </dgm:pt>
    <dgm:pt modelId="{985566F0-2E6E-3841-BA44-B5F81D66B2D9}" type="pres">
      <dgm:prSet presAssocID="{3FE9C3AB-BAD1-654D-949C-5478BFC5C132}" presName="cycle" presStyleCnt="0">
        <dgm:presLayoutVars>
          <dgm:dir/>
          <dgm:resizeHandles val="exact"/>
        </dgm:presLayoutVars>
      </dgm:prSet>
      <dgm:spPr/>
    </dgm:pt>
    <dgm:pt modelId="{BD3A7718-E8CD-A746-AEA2-ADE84D9AA7BF}" type="pres">
      <dgm:prSet presAssocID="{0A78E974-BB9F-0346-A225-1E1ECFC22782}" presName="node" presStyleLbl="node1" presStyleIdx="0" presStyleCnt="3">
        <dgm:presLayoutVars>
          <dgm:bulletEnabled val="1"/>
        </dgm:presLayoutVars>
      </dgm:prSet>
      <dgm:spPr/>
    </dgm:pt>
    <dgm:pt modelId="{3CC51081-2BCD-2D42-A97C-EBCDC19B0BA7}" type="pres">
      <dgm:prSet presAssocID="{0A78E974-BB9F-0346-A225-1E1ECFC22782}" presName="spNode" presStyleCnt="0"/>
      <dgm:spPr/>
    </dgm:pt>
    <dgm:pt modelId="{D2CF2842-CE6F-7B4A-A59A-4C119653CDFB}" type="pres">
      <dgm:prSet presAssocID="{3250B017-C9CD-8641-8E12-314659EB8B60}" presName="sibTrans" presStyleLbl="sibTrans1D1" presStyleIdx="0" presStyleCnt="3"/>
      <dgm:spPr/>
    </dgm:pt>
    <dgm:pt modelId="{A913997E-DA50-B241-AFA2-50EC153A8EFC}" type="pres">
      <dgm:prSet presAssocID="{2A8657C9-CCA3-1242-BA87-645DB56379E0}" presName="node" presStyleLbl="node1" presStyleIdx="1" presStyleCnt="3">
        <dgm:presLayoutVars>
          <dgm:bulletEnabled val="1"/>
        </dgm:presLayoutVars>
      </dgm:prSet>
      <dgm:spPr/>
    </dgm:pt>
    <dgm:pt modelId="{5E65020D-3F8E-024D-808C-E8EEB911DF57}" type="pres">
      <dgm:prSet presAssocID="{2A8657C9-CCA3-1242-BA87-645DB56379E0}" presName="spNode" presStyleCnt="0"/>
      <dgm:spPr/>
    </dgm:pt>
    <dgm:pt modelId="{ACF0D90B-149B-784B-BAFF-A3C0D5BC7C65}" type="pres">
      <dgm:prSet presAssocID="{42B66ACC-E9E6-304D-8C06-5774237B3B0F}" presName="sibTrans" presStyleLbl="sibTrans1D1" presStyleIdx="1" presStyleCnt="3"/>
      <dgm:spPr/>
    </dgm:pt>
    <dgm:pt modelId="{ADB87B23-6642-024C-B59C-792DC8DE37D6}" type="pres">
      <dgm:prSet presAssocID="{3EAD0C98-E1DA-CE49-8256-6D1DA80E216D}" presName="node" presStyleLbl="node1" presStyleIdx="2" presStyleCnt="3">
        <dgm:presLayoutVars>
          <dgm:bulletEnabled val="1"/>
        </dgm:presLayoutVars>
      </dgm:prSet>
      <dgm:spPr/>
    </dgm:pt>
    <dgm:pt modelId="{6706C699-08AB-EF44-A147-41710F757EB6}" type="pres">
      <dgm:prSet presAssocID="{3EAD0C98-E1DA-CE49-8256-6D1DA80E216D}" presName="spNode" presStyleCnt="0"/>
      <dgm:spPr/>
    </dgm:pt>
    <dgm:pt modelId="{75499CAF-B33C-D34A-9748-B26FA23B48E0}" type="pres">
      <dgm:prSet presAssocID="{E257E3A4-1925-C747-87B7-108921618D5A}" presName="sibTrans" presStyleLbl="sibTrans1D1" presStyleIdx="2" presStyleCnt="3"/>
      <dgm:spPr/>
    </dgm:pt>
  </dgm:ptLst>
  <dgm:cxnLst>
    <dgm:cxn modelId="{1D7DC31D-1C1B-0840-9C70-065816846D65}" type="presOf" srcId="{3250B017-C9CD-8641-8E12-314659EB8B60}" destId="{D2CF2842-CE6F-7B4A-A59A-4C119653CDFB}" srcOrd="0" destOrd="0" presId="urn:microsoft.com/office/officeart/2005/8/layout/cycle5"/>
    <dgm:cxn modelId="{C4F7E92F-E4C1-6A4C-BC6B-EB6B3129E1B6}" srcId="{3FE9C3AB-BAD1-654D-949C-5478BFC5C132}" destId="{3EAD0C98-E1DA-CE49-8256-6D1DA80E216D}" srcOrd="2" destOrd="0" parTransId="{2058F0C1-458A-8A47-859C-1D95FE3575D6}" sibTransId="{E257E3A4-1925-C747-87B7-108921618D5A}"/>
    <dgm:cxn modelId="{DB559654-D683-A344-A656-DBC4DABEF188}" type="presOf" srcId="{3FE9C3AB-BAD1-654D-949C-5478BFC5C132}" destId="{985566F0-2E6E-3841-BA44-B5F81D66B2D9}" srcOrd="0" destOrd="0" presId="urn:microsoft.com/office/officeart/2005/8/layout/cycle5"/>
    <dgm:cxn modelId="{82E75169-CE24-7B4E-9610-9A42649BB8AA}" type="presOf" srcId="{E257E3A4-1925-C747-87B7-108921618D5A}" destId="{75499CAF-B33C-D34A-9748-B26FA23B48E0}" srcOrd="0" destOrd="0" presId="urn:microsoft.com/office/officeart/2005/8/layout/cycle5"/>
    <dgm:cxn modelId="{1F38546F-E330-4849-AC7A-B3B7265F5EBB}" type="presOf" srcId="{0A78E974-BB9F-0346-A225-1E1ECFC22782}" destId="{BD3A7718-E8CD-A746-AEA2-ADE84D9AA7BF}" srcOrd="0" destOrd="0" presId="urn:microsoft.com/office/officeart/2005/8/layout/cycle5"/>
    <dgm:cxn modelId="{B3038380-097C-7642-9493-F61E513C486D}" type="presOf" srcId="{2A8657C9-CCA3-1242-BA87-645DB56379E0}" destId="{A913997E-DA50-B241-AFA2-50EC153A8EFC}" srcOrd="0" destOrd="0" presId="urn:microsoft.com/office/officeart/2005/8/layout/cycle5"/>
    <dgm:cxn modelId="{0111A588-DE7A-564E-B745-DDA0B98948BE}" srcId="{3FE9C3AB-BAD1-654D-949C-5478BFC5C132}" destId="{0A78E974-BB9F-0346-A225-1E1ECFC22782}" srcOrd="0" destOrd="0" parTransId="{550AC080-1502-AA46-BE83-4C7A449E8508}" sibTransId="{3250B017-C9CD-8641-8E12-314659EB8B60}"/>
    <dgm:cxn modelId="{1F4600C0-ADF4-6040-B40D-243B0BF0F668}" type="presOf" srcId="{3EAD0C98-E1DA-CE49-8256-6D1DA80E216D}" destId="{ADB87B23-6642-024C-B59C-792DC8DE37D6}" srcOrd="0" destOrd="0" presId="urn:microsoft.com/office/officeart/2005/8/layout/cycle5"/>
    <dgm:cxn modelId="{15A9FCC4-67C3-0640-A3FA-CE8C4F8E260C}" type="presOf" srcId="{42B66ACC-E9E6-304D-8C06-5774237B3B0F}" destId="{ACF0D90B-149B-784B-BAFF-A3C0D5BC7C65}" srcOrd="0" destOrd="0" presId="urn:microsoft.com/office/officeart/2005/8/layout/cycle5"/>
    <dgm:cxn modelId="{68A74FC5-13F3-6E40-B5ED-52269AA21795}" srcId="{3FE9C3AB-BAD1-654D-949C-5478BFC5C132}" destId="{2A8657C9-CCA3-1242-BA87-645DB56379E0}" srcOrd="1" destOrd="0" parTransId="{4B74B2E8-BE77-C941-9DCC-21640A1B66C2}" sibTransId="{42B66ACC-E9E6-304D-8C06-5774237B3B0F}"/>
    <dgm:cxn modelId="{852BD642-73B1-0E4B-B647-234AF8D38D2C}" type="presParOf" srcId="{985566F0-2E6E-3841-BA44-B5F81D66B2D9}" destId="{BD3A7718-E8CD-A746-AEA2-ADE84D9AA7BF}" srcOrd="0" destOrd="0" presId="urn:microsoft.com/office/officeart/2005/8/layout/cycle5"/>
    <dgm:cxn modelId="{81E9BD0A-4D13-4042-8593-83E25B879298}" type="presParOf" srcId="{985566F0-2E6E-3841-BA44-B5F81D66B2D9}" destId="{3CC51081-2BCD-2D42-A97C-EBCDC19B0BA7}" srcOrd="1" destOrd="0" presId="urn:microsoft.com/office/officeart/2005/8/layout/cycle5"/>
    <dgm:cxn modelId="{A818C4E1-B554-F347-ACEA-B74C697787EA}" type="presParOf" srcId="{985566F0-2E6E-3841-BA44-B5F81D66B2D9}" destId="{D2CF2842-CE6F-7B4A-A59A-4C119653CDFB}" srcOrd="2" destOrd="0" presId="urn:microsoft.com/office/officeart/2005/8/layout/cycle5"/>
    <dgm:cxn modelId="{98298B08-79CD-2848-9511-3C355BCB6090}" type="presParOf" srcId="{985566F0-2E6E-3841-BA44-B5F81D66B2D9}" destId="{A913997E-DA50-B241-AFA2-50EC153A8EFC}" srcOrd="3" destOrd="0" presId="urn:microsoft.com/office/officeart/2005/8/layout/cycle5"/>
    <dgm:cxn modelId="{B00549DB-B11F-784B-90FD-8635CCC0DB93}" type="presParOf" srcId="{985566F0-2E6E-3841-BA44-B5F81D66B2D9}" destId="{5E65020D-3F8E-024D-808C-E8EEB911DF57}" srcOrd="4" destOrd="0" presId="urn:microsoft.com/office/officeart/2005/8/layout/cycle5"/>
    <dgm:cxn modelId="{B1C0BD3C-BE9A-4447-88BB-07AB851A8FEB}" type="presParOf" srcId="{985566F0-2E6E-3841-BA44-B5F81D66B2D9}" destId="{ACF0D90B-149B-784B-BAFF-A3C0D5BC7C65}" srcOrd="5" destOrd="0" presId="urn:microsoft.com/office/officeart/2005/8/layout/cycle5"/>
    <dgm:cxn modelId="{70528124-B751-2746-B0EF-AA1F99F4F41C}" type="presParOf" srcId="{985566F0-2E6E-3841-BA44-B5F81D66B2D9}" destId="{ADB87B23-6642-024C-B59C-792DC8DE37D6}" srcOrd="6" destOrd="0" presId="urn:microsoft.com/office/officeart/2005/8/layout/cycle5"/>
    <dgm:cxn modelId="{8239A661-2FAE-2549-8F2A-33C4383EC16B}" type="presParOf" srcId="{985566F0-2E6E-3841-BA44-B5F81D66B2D9}" destId="{6706C699-08AB-EF44-A147-41710F757EB6}" srcOrd="7" destOrd="0" presId="urn:microsoft.com/office/officeart/2005/8/layout/cycle5"/>
    <dgm:cxn modelId="{57400D22-AA34-8940-ADDB-301AB1B3628B}" type="presParOf" srcId="{985566F0-2E6E-3841-BA44-B5F81D66B2D9}" destId="{75499CAF-B33C-D34A-9748-B26FA23B48E0}" srcOrd="8"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3A7718-E8CD-A746-AEA2-ADE84D9AA7BF}">
      <dsp:nvSpPr>
        <dsp:cNvPr id="0" name=""/>
        <dsp:cNvSpPr/>
      </dsp:nvSpPr>
      <dsp:spPr>
        <a:xfrm>
          <a:off x="1009326" y="772"/>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Deploy</a:t>
          </a:r>
        </a:p>
      </dsp:txBody>
      <dsp:txXfrm>
        <a:off x="1035184" y="26630"/>
        <a:ext cx="763216" cy="477990"/>
      </dsp:txXfrm>
    </dsp:sp>
    <dsp:sp modelId="{D2CF2842-CE6F-7B4A-A59A-4C119653CDFB}">
      <dsp:nvSpPr>
        <dsp:cNvPr id="0" name=""/>
        <dsp:cNvSpPr/>
      </dsp:nvSpPr>
      <dsp:spPr>
        <a:xfrm>
          <a:off x="710170" y="265625"/>
          <a:ext cx="1413244" cy="1413244"/>
        </a:xfrm>
        <a:custGeom>
          <a:avLst/>
          <a:gdLst/>
          <a:ahLst/>
          <a:cxnLst/>
          <a:rect l="0" t="0" r="0" b="0"/>
          <a:pathLst>
            <a:path>
              <a:moveTo>
                <a:pt x="1223534" y="224836"/>
              </a:moveTo>
              <a:arcTo wR="706622" hR="706622" stAng="19020862"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913997E-DA50-B241-AFA2-50EC153A8EFC}">
      <dsp:nvSpPr>
        <dsp:cNvPr id="0" name=""/>
        <dsp:cNvSpPr/>
      </dsp:nvSpPr>
      <dsp:spPr>
        <a:xfrm>
          <a:off x="1621279"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Test</a:t>
          </a:r>
        </a:p>
      </dsp:txBody>
      <dsp:txXfrm>
        <a:off x="1647137" y="1086563"/>
        <a:ext cx="763216" cy="477990"/>
      </dsp:txXfrm>
    </dsp:sp>
    <dsp:sp modelId="{ACF0D90B-149B-784B-BAFF-A3C0D5BC7C65}">
      <dsp:nvSpPr>
        <dsp:cNvPr id="0" name=""/>
        <dsp:cNvSpPr/>
      </dsp:nvSpPr>
      <dsp:spPr>
        <a:xfrm>
          <a:off x="710170" y="265625"/>
          <a:ext cx="1413244" cy="1413244"/>
        </a:xfrm>
        <a:custGeom>
          <a:avLst/>
          <a:gdLst/>
          <a:ahLst/>
          <a:cxnLst/>
          <a:rect l="0" t="0" r="0" b="0"/>
          <a:pathLst>
            <a:path>
              <a:moveTo>
                <a:pt x="923501" y="1379139"/>
              </a:moveTo>
              <a:arcTo wR="706622" hR="706622" stAng="4327565" swAng="214487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B87B23-6642-024C-B59C-792DC8DE37D6}">
      <dsp:nvSpPr>
        <dsp:cNvPr id="0" name=""/>
        <dsp:cNvSpPr/>
      </dsp:nvSpPr>
      <dsp:spPr>
        <a:xfrm>
          <a:off x="397373"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Go/No-Go</a:t>
          </a:r>
        </a:p>
      </dsp:txBody>
      <dsp:txXfrm>
        <a:off x="423231" y="1086563"/>
        <a:ext cx="763216" cy="477990"/>
      </dsp:txXfrm>
    </dsp:sp>
    <dsp:sp modelId="{75499CAF-B33C-D34A-9748-B26FA23B48E0}">
      <dsp:nvSpPr>
        <dsp:cNvPr id="0" name=""/>
        <dsp:cNvSpPr/>
      </dsp:nvSpPr>
      <dsp:spPr>
        <a:xfrm>
          <a:off x="710170" y="265625"/>
          <a:ext cx="1413244" cy="1413244"/>
        </a:xfrm>
        <a:custGeom>
          <a:avLst/>
          <a:gdLst/>
          <a:ahLst/>
          <a:cxnLst/>
          <a:rect l="0" t="0" r="0" b="0"/>
          <a:pathLst>
            <a:path>
              <a:moveTo>
                <a:pt x="2284" y="649848"/>
              </a:moveTo>
              <a:arcTo wR="706622" hR="706622" stAng="11076506"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3A7718-E8CD-A746-AEA2-ADE84D9AA7BF}">
      <dsp:nvSpPr>
        <dsp:cNvPr id="0" name=""/>
        <dsp:cNvSpPr/>
      </dsp:nvSpPr>
      <dsp:spPr>
        <a:xfrm>
          <a:off x="1009326" y="772"/>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Deploy</a:t>
          </a:r>
        </a:p>
      </dsp:txBody>
      <dsp:txXfrm>
        <a:off x="1035184" y="26630"/>
        <a:ext cx="763216" cy="477990"/>
      </dsp:txXfrm>
    </dsp:sp>
    <dsp:sp modelId="{D2CF2842-CE6F-7B4A-A59A-4C119653CDFB}">
      <dsp:nvSpPr>
        <dsp:cNvPr id="0" name=""/>
        <dsp:cNvSpPr/>
      </dsp:nvSpPr>
      <dsp:spPr>
        <a:xfrm>
          <a:off x="710170" y="265625"/>
          <a:ext cx="1413244" cy="1413244"/>
        </a:xfrm>
        <a:custGeom>
          <a:avLst/>
          <a:gdLst/>
          <a:ahLst/>
          <a:cxnLst/>
          <a:rect l="0" t="0" r="0" b="0"/>
          <a:pathLst>
            <a:path>
              <a:moveTo>
                <a:pt x="1223534" y="224836"/>
              </a:moveTo>
              <a:arcTo wR="706622" hR="706622" stAng="19020862"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913997E-DA50-B241-AFA2-50EC153A8EFC}">
      <dsp:nvSpPr>
        <dsp:cNvPr id="0" name=""/>
        <dsp:cNvSpPr/>
      </dsp:nvSpPr>
      <dsp:spPr>
        <a:xfrm>
          <a:off x="1621279"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Test</a:t>
          </a:r>
        </a:p>
      </dsp:txBody>
      <dsp:txXfrm>
        <a:off x="1647137" y="1086563"/>
        <a:ext cx="763216" cy="477990"/>
      </dsp:txXfrm>
    </dsp:sp>
    <dsp:sp modelId="{ACF0D90B-149B-784B-BAFF-A3C0D5BC7C65}">
      <dsp:nvSpPr>
        <dsp:cNvPr id="0" name=""/>
        <dsp:cNvSpPr/>
      </dsp:nvSpPr>
      <dsp:spPr>
        <a:xfrm>
          <a:off x="710170" y="265625"/>
          <a:ext cx="1413244" cy="1413244"/>
        </a:xfrm>
        <a:custGeom>
          <a:avLst/>
          <a:gdLst/>
          <a:ahLst/>
          <a:cxnLst/>
          <a:rect l="0" t="0" r="0" b="0"/>
          <a:pathLst>
            <a:path>
              <a:moveTo>
                <a:pt x="923501" y="1379139"/>
              </a:moveTo>
              <a:arcTo wR="706622" hR="706622" stAng="4327565" swAng="214487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B87B23-6642-024C-B59C-792DC8DE37D6}">
      <dsp:nvSpPr>
        <dsp:cNvPr id="0" name=""/>
        <dsp:cNvSpPr/>
      </dsp:nvSpPr>
      <dsp:spPr>
        <a:xfrm>
          <a:off x="397373"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Go/No-Go</a:t>
          </a:r>
        </a:p>
      </dsp:txBody>
      <dsp:txXfrm>
        <a:off x="423231" y="1086563"/>
        <a:ext cx="763216" cy="477990"/>
      </dsp:txXfrm>
    </dsp:sp>
    <dsp:sp modelId="{75499CAF-B33C-D34A-9748-B26FA23B48E0}">
      <dsp:nvSpPr>
        <dsp:cNvPr id="0" name=""/>
        <dsp:cNvSpPr/>
      </dsp:nvSpPr>
      <dsp:spPr>
        <a:xfrm>
          <a:off x="710170" y="265625"/>
          <a:ext cx="1413244" cy="1413244"/>
        </a:xfrm>
        <a:custGeom>
          <a:avLst/>
          <a:gdLst/>
          <a:ahLst/>
          <a:cxnLst/>
          <a:rect l="0" t="0" r="0" b="0"/>
          <a:pathLst>
            <a:path>
              <a:moveTo>
                <a:pt x="2284" y="649848"/>
              </a:moveTo>
              <a:arcTo wR="706622" hR="706622" stAng="11076506"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3A7718-E8CD-A746-AEA2-ADE84D9AA7BF}">
      <dsp:nvSpPr>
        <dsp:cNvPr id="0" name=""/>
        <dsp:cNvSpPr/>
      </dsp:nvSpPr>
      <dsp:spPr>
        <a:xfrm>
          <a:off x="1009326" y="772"/>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Deploy</a:t>
          </a:r>
        </a:p>
      </dsp:txBody>
      <dsp:txXfrm>
        <a:off x="1035184" y="26630"/>
        <a:ext cx="763216" cy="477990"/>
      </dsp:txXfrm>
    </dsp:sp>
    <dsp:sp modelId="{D2CF2842-CE6F-7B4A-A59A-4C119653CDFB}">
      <dsp:nvSpPr>
        <dsp:cNvPr id="0" name=""/>
        <dsp:cNvSpPr/>
      </dsp:nvSpPr>
      <dsp:spPr>
        <a:xfrm>
          <a:off x="710170" y="265625"/>
          <a:ext cx="1413244" cy="1413244"/>
        </a:xfrm>
        <a:custGeom>
          <a:avLst/>
          <a:gdLst/>
          <a:ahLst/>
          <a:cxnLst/>
          <a:rect l="0" t="0" r="0" b="0"/>
          <a:pathLst>
            <a:path>
              <a:moveTo>
                <a:pt x="1223534" y="224836"/>
              </a:moveTo>
              <a:arcTo wR="706622" hR="706622" stAng="19020862"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913997E-DA50-B241-AFA2-50EC153A8EFC}">
      <dsp:nvSpPr>
        <dsp:cNvPr id="0" name=""/>
        <dsp:cNvSpPr/>
      </dsp:nvSpPr>
      <dsp:spPr>
        <a:xfrm>
          <a:off x="1621279"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Test</a:t>
          </a:r>
        </a:p>
      </dsp:txBody>
      <dsp:txXfrm>
        <a:off x="1647137" y="1086563"/>
        <a:ext cx="763216" cy="477990"/>
      </dsp:txXfrm>
    </dsp:sp>
    <dsp:sp modelId="{ACF0D90B-149B-784B-BAFF-A3C0D5BC7C65}">
      <dsp:nvSpPr>
        <dsp:cNvPr id="0" name=""/>
        <dsp:cNvSpPr/>
      </dsp:nvSpPr>
      <dsp:spPr>
        <a:xfrm>
          <a:off x="710170" y="265625"/>
          <a:ext cx="1413244" cy="1413244"/>
        </a:xfrm>
        <a:custGeom>
          <a:avLst/>
          <a:gdLst/>
          <a:ahLst/>
          <a:cxnLst/>
          <a:rect l="0" t="0" r="0" b="0"/>
          <a:pathLst>
            <a:path>
              <a:moveTo>
                <a:pt x="923501" y="1379139"/>
              </a:moveTo>
              <a:arcTo wR="706622" hR="706622" stAng="4327565" swAng="214487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B87B23-6642-024C-B59C-792DC8DE37D6}">
      <dsp:nvSpPr>
        <dsp:cNvPr id="0" name=""/>
        <dsp:cNvSpPr/>
      </dsp:nvSpPr>
      <dsp:spPr>
        <a:xfrm>
          <a:off x="397373"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Go/No-Go</a:t>
          </a:r>
        </a:p>
      </dsp:txBody>
      <dsp:txXfrm>
        <a:off x="423231" y="1086563"/>
        <a:ext cx="763216" cy="477990"/>
      </dsp:txXfrm>
    </dsp:sp>
    <dsp:sp modelId="{75499CAF-B33C-D34A-9748-B26FA23B48E0}">
      <dsp:nvSpPr>
        <dsp:cNvPr id="0" name=""/>
        <dsp:cNvSpPr/>
      </dsp:nvSpPr>
      <dsp:spPr>
        <a:xfrm>
          <a:off x="710170" y="265625"/>
          <a:ext cx="1413244" cy="1413244"/>
        </a:xfrm>
        <a:custGeom>
          <a:avLst/>
          <a:gdLst/>
          <a:ahLst/>
          <a:cxnLst/>
          <a:rect l="0" t="0" r="0" b="0"/>
          <a:pathLst>
            <a:path>
              <a:moveTo>
                <a:pt x="2284" y="649848"/>
              </a:moveTo>
              <a:arcTo wR="706622" hR="706622" stAng="11076506"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3A7718-E8CD-A746-AEA2-ADE84D9AA7BF}">
      <dsp:nvSpPr>
        <dsp:cNvPr id="0" name=""/>
        <dsp:cNvSpPr/>
      </dsp:nvSpPr>
      <dsp:spPr>
        <a:xfrm>
          <a:off x="1009326" y="772"/>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Deploy</a:t>
          </a:r>
        </a:p>
      </dsp:txBody>
      <dsp:txXfrm>
        <a:off x="1035184" y="26630"/>
        <a:ext cx="763216" cy="477990"/>
      </dsp:txXfrm>
    </dsp:sp>
    <dsp:sp modelId="{D2CF2842-CE6F-7B4A-A59A-4C119653CDFB}">
      <dsp:nvSpPr>
        <dsp:cNvPr id="0" name=""/>
        <dsp:cNvSpPr/>
      </dsp:nvSpPr>
      <dsp:spPr>
        <a:xfrm>
          <a:off x="710170" y="265625"/>
          <a:ext cx="1413244" cy="1413244"/>
        </a:xfrm>
        <a:custGeom>
          <a:avLst/>
          <a:gdLst/>
          <a:ahLst/>
          <a:cxnLst/>
          <a:rect l="0" t="0" r="0" b="0"/>
          <a:pathLst>
            <a:path>
              <a:moveTo>
                <a:pt x="1223534" y="224836"/>
              </a:moveTo>
              <a:arcTo wR="706622" hR="706622" stAng="19020862"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913997E-DA50-B241-AFA2-50EC153A8EFC}">
      <dsp:nvSpPr>
        <dsp:cNvPr id="0" name=""/>
        <dsp:cNvSpPr/>
      </dsp:nvSpPr>
      <dsp:spPr>
        <a:xfrm>
          <a:off x="1621279"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Test</a:t>
          </a:r>
        </a:p>
      </dsp:txBody>
      <dsp:txXfrm>
        <a:off x="1647137" y="1086563"/>
        <a:ext cx="763216" cy="477990"/>
      </dsp:txXfrm>
    </dsp:sp>
    <dsp:sp modelId="{ACF0D90B-149B-784B-BAFF-A3C0D5BC7C65}">
      <dsp:nvSpPr>
        <dsp:cNvPr id="0" name=""/>
        <dsp:cNvSpPr/>
      </dsp:nvSpPr>
      <dsp:spPr>
        <a:xfrm>
          <a:off x="710170" y="265625"/>
          <a:ext cx="1413244" cy="1413244"/>
        </a:xfrm>
        <a:custGeom>
          <a:avLst/>
          <a:gdLst/>
          <a:ahLst/>
          <a:cxnLst/>
          <a:rect l="0" t="0" r="0" b="0"/>
          <a:pathLst>
            <a:path>
              <a:moveTo>
                <a:pt x="923501" y="1379139"/>
              </a:moveTo>
              <a:arcTo wR="706622" hR="706622" stAng="4327565" swAng="214487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B87B23-6642-024C-B59C-792DC8DE37D6}">
      <dsp:nvSpPr>
        <dsp:cNvPr id="0" name=""/>
        <dsp:cNvSpPr/>
      </dsp:nvSpPr>
      <dsp:spPr>
        <a:xfrm>
          <a:off x="397373"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Go/No-Go</a:t>
          </a:r>
        </a:p>
      </dsp:txBody>
      <dsp:txXfrm>
        <a:off x="423231" y="1086563"/>
        <a:ext cx="763216" cy="477990"/>
      </dsp:txXfrm>
    </dsp:sp>
    <dsp:sp modelId="{75499CAF-B33C-D34A-9748-B26FA23B48E0}">
      <dsp:nvSpPr>
        <dsp:cNvPr id="0" name=""/>
        <dsp:cNvSpPr/>
      </dsp:nvSpPr>
      <dsp:spPr>
        <a:xfrm>
          <a:off x="710170" y="265625"/>
          <a:ext cx="1413244" cy="1413244"/>
        </a:xfrm>
        <a:custGeom>
          <a:avLst/>
          <a:gdLst/>
          <a:ahLst/>
          <a:cxnLst/>
          <a:rect l="0" t="0" r="0" b="0"/>
          <a:pathLst>
            <a:path>
              <a:moveTo>
                <a:pt x="2284" y="649848"/>
              </a:moveTo>
              <a:arcTo wR="706622" hR="706622" stAng="11076506"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3A7718-E8CD-A746-AEA2-ADE84D9AA7BF}">
      <dsp:nvSpPr>
        <dsp:cNvPr id="0" name=""/>
        <dsp:cNvSpPr/>
      </dsp:nvSpPr>
      <dsp:spPr>
        <a:xfrm>
          <a:off x="1009326" y="772"/>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Deploy</a:t>
          </a:r>
        </a:p>
      </dsp:txBody>
      <dsp:txXfrm>
        <a:off x="1035184" y="26630"/>
        <a:ext cx="763216" cy="477990"/>
      </dsp:txXfrm>
    </dsp:sp>
    <dsp:sp modelId="{D2CF2842-CE6F-7B4A-A59A-4C119653CDFB}">
      <dsp:nvSpPr>
        <dsp:cNvPr id="0" name=""/>
        <dsp:cNvSpPr/>
      </dsp:nvSpPr>
      <dsp:spPr>
        <a:xfrm>
          <a:off x="710170" y="265625"/>
          <a:ext cx="1413244" cy="1413244"/>
        </a:xfrm>
        <a:custGeom>
          <a:avLst/>
          <a:gdLst/>
          <a:ahLst/>
          <a:cxnLst/>
          <a:rect l="0" t="0" r="0" b="0"/>
          <a:pathLst>
            <a:path>
              <a:moveTo>
                <a:pt x="1223534" y="224836"/>
              </a:moveTo>
              <a:arcTo wR="706622" hR="706622" stAng="19020862"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913997E-DA50-B241-AFA2-50EC153A8EFC}">
      <dsp:nvSpPr>
        <dsp:cNvPr id="0" name=""/>
        <dsp:cNvSpPr/>
      </dsp:nvSpPr>
      <dsp:spPr>
        <a:xfrm>
          <a:off x="1621279"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Test</a:t>
          </a:r>
        </a:p>
      </dsp:txBody>
      <dsp:txXfrm>
        <a:off x="1647137" y="1086563"/>
        <a:ext cx="763216" cy="477990"/>
      </dsp:txXfrm>
    </dsp:sp>
    <dsp:sp modelId="{ACF0D90B-149B-784B-BAFF-A3C0D5BC7C65}">
      <dsp:nvSpPr>
        <dsp:cNvPr id="0" name=""/>
        <dsp:cNvSpPr/>
      </dsp:nvSpPr>
      <dsp:spPr>
        <a:xfrm>
          <a:off x="710170" y="265625"/>
          <a:ext cx="1413244" cy="1413244"/>
        </a:xfrm>
        <a:custGeom>
          <a:avLst/>
          <a:gdLst/>
          <a:ahLst/>
          <a:cxnLst/>
          <a:rect l="0" t="0" r="0" b="0"/>
          <a:pathLst>
            <a:path>
              <a:moveTo>
                <a:pt x="923501" y="1379139"/>
              </a:moveTo>
              <a:arcTo wR="706622" hR="706622" stAng="4327565" swAng="214487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B87B23-6642-024C-B59C-792DC8DE37D6}">
      <dsp:nvSpPr>
        <dsp:cNvPr id="0" name=""/>
        <dsp:cNvSpPr/>
      </dsp:nvSpPr>
      <dsp:spPr>
        <a:xfrm>
          <a:off x="397373"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Go/No-Go</a:t>
          </a:r>
        </a:p>
      </dsp:txBody>
      <dsp:txXfrm>
        <a:off x="423231" y="1086563"/>
        <a:ext cx="763216" cy="477990"/>
      </dsp:txXfrm>
    </dsp:sp>
    <dsp:sp modelId="{75499CAF-B33C-D34A-9748-B26FA23B48E0}">
      <dsp:nvSpPr>
        <dsp:cNvPr id="0" name=""/>
        <dsp:cNvSpPr/>
      </dsp:nvSpPr>
      <dsp:spPr>
        <a:xfrm>
          <a:off x="710170" y="265625"/>
          <a:ext cx="1413244" cy="1413244"/>
        </a:xfrm>
        <a:custGeom>
          <a:avLst/>
          <a:gdLst/>
          <a:ahLst/>
          <a:cxnLst/>
          <a:rect l="0" t="0" r="0" b="0"/>
          <a:pathLst>
            <a:path>
              <a:moveTo>
                <a:pt x="2284" y="649848"/>
              </a:moveTo>
              <a:arcTo wR="706622" hR="706622" stAng="11076506"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3A7718-E8CD-A746-AEA2-ADE84D9AA7BF}">
      <dsp:nvSpPr>
        <dsp:cNvPr id="0" name=""/>
        <dsp:cNvSpPr/>
      </dsp:nvSpPr>
      <dsp:spPr>
        <a:xfrm>
          <a:off x="1009326" y="772"/>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Deploy</a:t>
          </a:r>
        </a:p>
      </dsp:txBody>
      <dsp:txXfrm>
        <a:off x="1035184" y="26630"/>
        <a:ext cx="763216" cy="477990"/>
      </dsp:txXfrm>
    </dsp:sp>
    <dsp:sp modelId="{D2CF2842-CE6F-7B4A-A59A-4C119653CDFB}">
      <dsp:nvSpPr>
        <dsp:cNvPr id="0" name=""/>
        <dsp:cNvSpPr/>
      </dsp:nvSpPr>
      <dsp:spPr>
        <a:xfrm>
          <a:off x="710170" y="265625"/>
          <a:ext cx="1413244" cy="1413244"/>
        </a:xfrm>
        <a:custGeom>
          <a:avLst/>
          <a:gdLst/>
          <a:ahLst/>
          <a:cxnLst/>
          <a:rect l="0" t="0" r="0" b="0"/>
          <a:pathLst>
            <a:path>
              <a:moveTo>
                <a:pt x="1223534" y="224836"/>
              </a:moveTo>
              <a:arcTo wR="706622" hR="706622" stAng="19020862"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913997E-DA50-B241-AFA2-50EC153A8EFC}">
      <dsp:nvSpPr>
        <dsp:cNvPr id="0" name=""/>
        <dsp:cNvSpPr/>
      </dsp:nvSpPr>
      <dsp:spPr>
        <a:xfrm>
          <a:off x="1621279"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Test</a:t>
          </a:r>
        </a:p>
      </dsp:txBody>
      <dsp:txXfrm>
        <a:off x="1647137" y="1086563"/>
        <a:ext cx="763216" cy="477990"/>
      </dsp:txXfrm>
    </dsp:sp>
    <dsp:sp modelId="{ACF0D90B-149B-784B-BAFF-A3C0D5BC7C65}">
      <dsp:nvSpPr>
        <dsp:cNvPr id="0" name=""/>
        <dsp:cNvSpPr/>
      </dsp:nvSpPr>
      <dsp:spPr>
        <a:xfrm>
          <a:off x="710170" y="265625"/>
          <a:ext cx="1413244" cy="1413244"/>
        </a:xfrm>
        <a:custGeom>
          <a:avLst/>
          <a:gdLst/>
          <a:ahLst/>
          <a:cxnLst/>
          <a:rect l="0" t="0" r="0" b="0"/>
          <a:pathLst>
            <a:path>
              <a:moveTo>
                <a:pt x="923501" y="1379139"/>
              </a:moveTo>
              <a:arcTo wR="706622" hR="706622" stAng="4327565" swAng="214487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B87B23-6642-024C-B59C-792DC8DE37D6}">
      <dsp:nvSpPr>
        <dsp:cNvPr id="0" name=""/>
        <dsp:cNvSpPr/>
      </dsp:nvSpPr>
      <dsp:spPr>
        <a:xfrm>
          <a:off x="397373"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Go/No-Go</a:t>
          </a:r>
        </a:p>
      </dsp:txBody>
      <dsp:txXfrm>
        <a:off x="423231" y="1086563"/>
        <a:ext cx="763216" cy="477990"/>
      </dsp:txXfrm>
    </dsp:sp>
    <dsp:sp modelId="{75499CAF-B33C-D34A-9748-B26FA23B48E0}">
      <dsp:nvSpPr>
        <dsp:cNvPr id="0" name=""/>
        <dsp:cNvSpPr/>
      </dsp:nvSpPr>
      <dsp:spPr>
        <a:xfrm>
          <a:off x="710170" y="265625"/>
          <a:ext cx="1413244" cy="1413244"/>
        </a:xfrm>
        <a:custGeom>
          <a:avLst/>
          <a:gdLst/>
          <a:ahLst/>
          <a:cxnLst/>
          <a:rect l="0" t="0" r="0" b="0"/>
          <a:pathLst>
            <a:path>
              <a:moveTo>
                <a:pt x="2284" y="649848"/>
              </a:moveTo>
              <a:arcTo wR="706622" hR="706622" stAng="11076506"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3A7718-E8CD-A746-AEA2-ADE84D9AA7BF}">
      <dsp:nvSpPr>
        <dsp:cNvPr id="0" name=""/>
        <dsp:cNvSpPr/>
      </dsp:nvSpPr>
      <dsp:spPr>
        <a:xfrm>
          <a:off x="1009326" y="772"/>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Deploy</a:t>
          </a:r>
        </a:p>
      </dsp:txBody>
      <dsp:txXfrm>
        <a:off x="1035184" y="26630"/>
        <a:ext cx="763216" cy="477990"/>
      </dsp:txXfrm>
    </dsp:sp>
    <dsp:sp modelId="{D2CF2842-CE6F-7B4A-A59A-4C119653CDFB}">
      <dsp:nvSpPr>
        <dsp:cNvPr id="0" name=""/>
        <dsp:cNvSpPr/>
      </dsp:nvSpPr>
      <dsp:spPr>
        <a:xfrm>
          <a:off x="710170" y="265625"/>
          <a:ext cx="1413244" cy="1413244"/>
        </a:xfrm>
        <a:custGeom>
          <a:avLst/>
          <a:gdLst/>
          <a:ahLst/>
          <a:cxnLst/>
          <a:rect l="0" t="0" r="0" b="0"/>
          <a:pathLst>
            <a:path>
              <a:moveTo>
                <a:pt x="1223534" y="224836"/>
              </a:moveTo>
              <a:arcTo wR="706622" hR="706622" stAng="19020862"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913997E-DA50-B241-AFA2-50EC153A8EFC}">
      <dsp:nvSpPr>
        <dsp:cNvPr id="0" name=""/>
        <dsp:cNvSpPr/>
      </dsp:nvSpPr>
      <dsp:spPr>
        <a:xfrm>
          <a:off x="1621279"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Test</a:t>
          </a:r>
        </a:p>
      </dsp:txBody>
      <dsp:txXfrm>
        <a:off x="1647137" y="1086563"/>
        <a:ext cx="763216" cy="477990"/>
      </dsp:txXfrm>
    </dsp:sp>
    <dsp:sp modelId="{ACF0D90B-149B-784B-BAFF-A3C0D5BC7C65}">
      <dsp:nvSpPr>
        <dsp:cNvPr id="0" name=""/>
        <dsp:cNvSpPr/>
      </dsp:nvSpPr>
      <dsp:spPr>
        <a:xfrm>
          <a:off x="710170" y="265625"/>
          <a:ext cx="1413244" cy="1413244"/>
        </a:xfrm>
        <a:custGeom>
          <a:avLst/>
          <a:gdLst/>
          <a:ahLst/>
          <a:cxnLst/>
          <a:rect l="0" t="0" r="0" b="0"/>
          <a:pathLst>
            <a:path>
              <a:moveTo>
                <a:pt x="923501" y="1379139"/>
              </a:moveTo>
              <a:arcTo wR="706622" hR="706622" stAng="4327565" swAng="214487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B87B23-6642-024C-B59C-792DC8DE37D6}">
      <dsp:nvSpPr>
        <dsp:cNvPr id="0" name=""/>
        <dsp:cNvSpPr/>
      </dsp:nvSpPr>
      <dsp:spPr>
        <a:xfrm>
          <a:off x="397373"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Go/No-Go</a:t>
          </a:r>
        </a:p>
      </dsp:txBody>
      <dsp:txXfrm>
        <a:off x="423231" y="1086563"/>
        <a:ext cx="763216" cy="477990"/>
      </dsp:txXfrm>
    </dsp:sp>
    <dsp:sp modelId="{75499CAF-B33C-D34A-9748-B26FA23B48E0}">
      <dsp:nvSpPr>
        <dsp:cNvPr id="0" name=""/>
        <dsp:cNvSpPr/>
      </dsp:nvSpPr>
      <dsp:spPr>
        <a:xfrm>
          <a:off x="710170" y="265625"/>
          <a:ext cx="1413244" cy="1413244"/>
        </a:xfrm>
        <a:custGeom>
          <a:avLst/>
          <a:gdLst/>
          <a:ahLst/>
          <a:cxnLst/>
          <a:rect l="0" t="0" r="0" b="0"/>
          <a:pathLst>
            <a:path>
              <a:moveTo>
                <a:pt x="2284" y="649848"/>
              </a:moveTo>
              <a:arcTo wR="706622" hR="706622" stAng="11076506"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3A7718-E8CD-A746-AEA2-ADE84D9AA7BF}">
      <dsp:nvSpPr>
        <dsp:cNvPr id="0" name=""/>
        <dsp:cNvSpPr/>
      </dsp:nvSpPr>
      <dsp:spPr>
        <a:xfrm>
          <a:off x="1009326" y="772"/>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Deploy</a:t>
          </a:r>
        </a:p>
      </dsp:txBody>
      <dsp:txXfrm>
        <a:off x="1035184" y="26630"/>
        <a:ext cx="763216" cy="477990"/>
      </dsp:txXfrm>
    </dsp:sp>
    <dsp:sp modelId="{D2CF2842-CE6F-7B4A-A59A-4C119653CDFB}">
      <dsp:nvSpPr>
        <dsp:cNvPr id="0" name=""/>
        <dsp:cNvSpPr/>
      </dsp:nvSpPr>
      <dsp:spPr>
        <a:xfrm>
          <a:off x="710170" y="265625"/>
          <a:ext cx="1413244" cy="1413244"/>
        </a:xfrm>
        <a:custGeom>
          <a:avLst/>
          <a:gdLst/>
          <a:ahLst/>
          <a:cxnLst/>
          <a:rect l="0" t="0" r="0" b="0"/>
          <a:pathLst>
            <a:path>
              <a:moveTo>
                <a:pt x="1223534" y="224836"/>
              </a:moveTo>
              <a:arcTo wR="706622" hR="706622" stAng="19020862"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913997E-DA50-B241-AFA2-50EC153A8EFC}">
      <dsp:nvSpPr>
        <dsp:cNvPr id="0" name=""/>
        <dsp:cNvSpPr/>
      </dsp:nvSpPr>
      <dsp:spPr>
        <a:xfrm>
          <a:off x="1621279"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Test</a:t>
          </a:r>
        </a:p>
      </dsp:txBody>
      <dsp:txXfrm>
        <a:off x="1647137" y="1086563"/>
        <a:ext cx="763216" cy="477990"/>
      </dsp:txXfrm>
    </dsp:sp>
    <dsp:sp modelId="{ACF0D90B-149B-784B-BAFF-A3C0D5BC7C65}">
      <dsp:nvSpPr>
        <dsp:cNvPr id="0" name=""/>
        <dsp:cNvSpPr/>
      </dsp:nvSpPr>
      <dsp:spPr>
        <a:xfrm>
          <a:off x="710170" y="265625"/>
          <a:ext cx="1413244" cy="1413244"/>
        </a:xfrm>
        <a:custGeom>
          <a:avLst/>
          <a:gdLst/>
          <a:ahLst/>
          <a:cxnLst/>
          <a:rect l="0" t="0" r="0" b="0"/>
          <a:pathLst>
            <a:path>
              <a:moveTo>
                <a:pt x="923501" y="1379139"/>
              </a:moveTo>
              <a:arcTo wR="706622" hR="706622" stAng="4327565" swAng="214487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B87B23-6642-024C-B59C-792DC8DE37D6}">
      <dsp:nvSpPr>
        <dsp:cNvPr id="0" name=""/>
        <dsp:cNvSpPr/>
      </dsp:nvSpPr>
      <dsp:spPr>
        <a:xfrm>
          <a:off x="397373"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Go/No-Go</a:t>
          </a:r>
        </a:p>
      </dsp:txBody>
      <dsp:txXfrm>
        <a:off x="423231" y="1086563"/>
        <a:ext cx="763216" cy="477990"/>
      </dsp:txXfrm>
    </dsp:sp>
    <dsp:sp modelId="{75499CAF-B33C-D34A-9748-B26FA23B48E0}">
      <dsp:nvSpPr>
        <dsp:cNvPr id="0" name=""/>
        <dsp:cNvSpPr/>
      </dsp:nvSpPr>
      <dsp:spPr>
        <a:xfrm>
          <a:off x="710170" y="265625"/>
          <a:ext cx="1413244" cy="1413244"/>
        </a:xfrm>
        <a:custGeom>
          <a:avLst/>
          <a:gdLst/>
          <a:ahLst/>
          <a:cxnLst/>
          <a:rect l="0" t="0" r="0" b="0"/>
          <a:pathLst>
            <a:path>
              <a:moveTo>
                <a:pt x="2284" y="649848"/>
              </a:moveTo>
              <a:arcTo wR="706622" hR="706622" stAng="11076506"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3A7718-E8CD-A746-AEA2-ADE84D9AA7BF}">
      <dsp:nvSpPr>
        <dsp:cNvPr id="0" name=""/>
        <dsp:cNvSpPr/>
      </dsp:nvSpPr>
      <dsp:spPr>
        <a:xfrm>
          <a:off x="1009326" y="772"/>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Deploy</a:t>
          </a:r>
        </a:p>
      </dsp:txBody>
      <dsp:txXfrm>
        <a:off x="1035184" y="26630"/>
        <a:ext cx="763216" cy="477990"/>
      </dsp:txXfrm>
    </dsp:sp>
    <dsp:sp modelId="{D2CF2842-CE6F-7B4A-A59A-4C119653CDFB}">
      <dsp:nvSpPr>
        <dsp:cNvPr id="0" name=""/>
        <dsp:cNvSpPr/>
      </dsp:nvSpPr>
      <dsp:spPr>
        <a:xfrm>
          <a:off x="710170" y="265625"/>
          <a:ext cx="1413244" cy="1413244"/>
        </a:xfrm>
        <a:custGeom>
          <a:avLst/>
          <a:gdLst/>
          <a:ahLst/>
          <a:cxnLst/>
          <a:rect l="0" t="0" r="0" b="0"/>
          <a:pathLst>
            <a:path>
              <a:moveTo>
                <a:pt x="1223534" y="224836"/>
              </a:moveTo>
              <a:arcTo wR="706622" hR="706622" stAng="19020862"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913997E-DA50-B241-AFA2-50EC153A8EFC}">
      <dsp:nvSpPr>
        <dsp:cNvPr id="0" name=""/>
        <dsp:cNvSpPr/>
      </dsp:nvSpPr>
      <dsp:spPr>
        <a:xfrm>
          <a:off x="1621279"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Test</a:t>
          </a:r>
        </a:p>
      </dsp:txBody>
      <dsp:txXfrm>
        <a:off x="1647137" y="1086563"/>
        <a:ext cx="763216" cy="477990"/>
      </dsp:txXfrm>
    </dsp:sp>
    <dsp:sp modelId="{ACF0D90B-149B-784B-BAFF-A3C0D5BC7C65}">
      <dsp:nvSpPr>
        <dsp:cNvPr id="0" name=""/>
        <dsp:cNvSpPr/>
      </dsp:nvSpPr>
      <dsp:spPr>
        <a:xfrm>
          <a:off x="710170" y="265625"/>
          <a:ext cx="1413244" cy="1413244"/>
        </a:xfrm>
        <a:custGeom>
          <a:avLst/>
          <a:gdLst/>
          <a:ahLst/>
          <a:cxnLst/>
          <a:rect l="0" t="0" r="0" b="0"/>
          <a:pathLst>
            <a:path>
              <a:moveTo>
                <a:pt x="923501" y="1379139"/>
              </a:moveTo>
              <a:arcTo wR="706622" hR="706622" stAng="4327565" swAng="214487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DB87B23-6642-024C-B59C-792DC8DE37D6}">
      <dsp:nvSpPr>
        <dsp:cNvPr id="0" name=""/>
        <dsp:cNvSpPr/>
      </dsp:nvSpPr>
      <dsp:spPr>
        <a:xfrm>
          <a:off x="397373" y="1060705"/>
          <a:ext cx="814932" cy="5297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Go/No-Go</a:t>
          </a:r>
        </a:p>
      </dsp:txBody>
      <dsp:txXfrm>
        <a:off x="423231" y="1086563"/>
        <a:ext cx="763216" cy="477990"/>
      </dsp:txXfrm>
    </dsp:sp>
    <dsp:sp modelId="{75499CAF-B33C-D34A-9748-B26FA23B48E0}">
      <dsp:nvSpPr>
        <dsp:cNvPr id="0" name=""/>
        <dsp:cNvSpPr/>
      </dsp:nvSpPr>
      <dsp:spPr>
        <a:xfrm>
          <a:off x="710170" y="265625"/>
          <a:ext cx="1413244" cy="1413244"/>
        </a:xfrm>
        <a:custGeom>
          <a:avLst/>
          <a:gdLst/>
          <a:ahLst/>
          <a:cxnLst/>
          <a:rect l="0" t="0" r="0" b="0"/>
          <a:pathLst>
            <a:path>
              <a:moveTo>
                <a:pt x="2284" y="649848"/>
              </a:moveTo>
              <a:arcTo wR="706622" hR="706622" stAng="11076506" swAng="2302632"/>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417513" y="701675"/>
            <a:ext cx="6242050" cy="351155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4" name="Shape 4"/>
          <p:cNvSpPr txBox="1">
            <a:spLocks noGrp="1"/>
          </p:cNvSpPr>
          <p:nvPr>
            <p:ph type="body" idx="1"/>
          </p:nvPr>
        </p:nvSpPr>
        <p:spPr>
          <a:xfrm>
            <a:off x="943610" y="4447461"/>
            <a:ext cx="5189855" cy="4213384"/>
          </a:xfrm>
          <a:prstGeom prst="rect">
            <a:avLst/>
          </a:prstGeom>
          <a:noFill/>
          <a:ln>
            <a:noFill/>
          </a:ln>
        </p:spPr>
        <p:txBody>
          <a:bodyPr spcFirstLastPara="1" wrap="square" lIns="91425" tIns="91425" rIns="91425" bIns="91425" anchor="t" anchorCtr="0"/>
          <a:lstStyle>
            <a:lvl1pPr marL="457200" marR="0" lvl="0"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1pPr>
            <a:lvl2pPr marL="914400" marR="0" lvl="1"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2pPr>
            <a:lvl3pPr marL="1371600" marR="0" lvl="2"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3pPr>
            <a:lvl4pPr marL="1828800" marR="0" lvl="3"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4pPr>
            <a:lvl5pPr marL="2286000" marR="0" lvl="4"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5pPr>
            <a:lvl6pPr marL="2743200" marR="0" lvl="5"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6pPr>
            <a:lvl7pPr marL="3200400" marR="0" lvl="6"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7pPr>
            <a:lvl8pPr marL="3657600" marR="0" lvl="7"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8pPr>
            <a:lvl9pPr marL="4114800" marR="0" lvl="8" indent="-228600" algn="l" rtl="0">
              <a:lnSpc>
                <a:spcPct val="117999"/>
              </a:lnSpc>
              <a:spcBef>
                <a:spcPts val="0"/>
              </a:spcBef>
              <a:spcAft>
                <a:spcPts val="0"/>
              </a:spcAft>
              <a:buSzPts val="1400"/>
              <a:buNone/>
              <a:defRPr sz="2200" b="0" i="0" u="none" strike="noStrike" cap="none">
                <a:latin typeface="Helvetica Neue"/>
                <a:ea typeface="Helvetica Neue"/>
                <a:cs typeface="Helvetica Neue"/>
                <a:sym typeface="Helvetica Neue"/>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Shape 47"/>
          <p:cNvSpPr>
            <a:spLocks noGrp="1" noRot="1" noChangeAspect="1"/>
          </p:cNvSpPr>
          <p:nvPr>
            <p:ph type="sldImg" idx="2"/>
          </p:nvPr>
        </p:nvSpPr>
        <p:spPr>
          <a:xfrm>
            <a:off x="417513" y="701675"/>
            <a:ext cx="6243637" cy="35115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8" name="Shape 48"/>
          <p:cNvSpPr txBox="1">
            <a:spLocks noGrp="1"/>
          </p:cNvSpPr>
          <p:nvPr>
            <p:ph type="body" idx="1"/>
          </p:nvPr>
        </p:nvSpPr>
        <p:spPr>
          <a:xfrm>
            <a:off x="707707" y="4447461"/>
            <a:ext cx="5661600" cy="4213500"/>
          </a:xfrm>
          <a:prstGeom prst="rect">
            <a:avLst/>
          </a:prstGeom>
          <a:noFill/>
          <a:ln>
            <a:noFill/>
          </a:ln>
        </p:spPr>
        <p:txBody>
          <a:bodyPr spcFirstLastPara="1" wrap="square" lIns="94100" tIns="94100" rIns="94100" bIns="94100" anchor="ctr" anchorCtr="0">
            <a:noAutofit/>
          </a:bodyPr>
          <a:lstStyle/>
          <a:p>
            <a:pPr marL="0" lvl="0" indent="0" rtl="0">
              <a:lnSpc>
                <a:spcPct val="117999"/>
              </a:lnSpc>
              <a:spcBef>
                <a:spcPts val="0"/>
              </a:spcBef>
              <a:spcAft>
                <a:spcPts val="0"/>
              </a:spcAft>
              <a:buNone/>
            </a:pPr>
            <a:endParaRPr sz="1000" dirty="0">
              <a:solidFill>
                <a:schemeClr val="dk1"/>
              </a:solidFill>
              <a:latin typeface="Helvetica Neue Light"/>
              <a:ea typeface="Helvetica Neue Light"/>
              <a:cs typeface="Helvetica Neue Light"/>
              <a:sym typeface="Helvetica Neue Light"/>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517126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4535561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292245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718110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257241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8600308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931745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373722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6325091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0625169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764489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603691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Shape 63"/>
          <p:cNvSpPr>
            <a:spLocks noGrp="1" noRot="1" noChangeAspect="1"/>
          </p:cNvSpPr>
          <p:nvPr>
            <p:ph type="sldImg" idx="2"/>
          </p:nvPr>
        </p:nvSpPr>
        <p:spPr>
          <a:xfrm>
            <a:off x="417513" y="701675"/>
            <a:ext cx="6242050" cy="35115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4" name="Shape 64"/>
          <p:cNvSpPr txBox="1">
            <a:spLocks noGrp="1"/>
          </p:cNvSpPr>
          <p:nvPr>
            <p:ph type="body" idx="1"/>
          </p:nvPr>
        </p:nvSpPr>
        <p:spPr>
          <a:xfrm>
            <a:off x="943610" y="4447461"/>
            <a:ext cx="5190000" cy="4213500"/>
          </a:xfrm>
          <a:prstGeom prst="rect">
            <a:avLst/>
          </a:prstGeom>
        </p:spPr>
        <p:txBody>
          <a:bodyPr spcFirstLastPara="1" wrap="square" lIns="91425" tIns="91425" rIns="91425" bIns="91425" anchor="t" anchorCtr="0">
            <a:noAutofit/>
          </a:bodyPr>
          <a:lstStyle/>
          <a:p>
            <a:pPr marL="0" lvl="0" indent="0" rtl="0">
              <a:lnSpc>
                <a:spcPct val="115000"/>
              </a:lnSpc>
              <a:spcBef>
                <a:spcPts val="0"/>
              </a:spcBef>
              <a:spcAft>
                <a:spcPts val="0"/>
              </a:spcAft>
              <a:buClr>
                <a:schemeClr val="dk1"/>
              </a:buClr>
              <a:buSzPts val="1100"/>
              <a:buFont typeface="Arial"/>
              <a:buNone/>
            </a:pPr>
            <a:endParaRPr sz="1000" dirty="0">
              <a:solidFill>
                <a:schemeClr val="dk1"/>
              </a:solidFill>
              <a:latin typeface="Helvetica Neue Light"/>
              <a:ea typeface="Helvetica Neue Light"/>
              <a:cs typeface="Helvetica Neue Light"/>
              <a:sym typeface="Helvetica Neue Light"/>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Shape 47"/>
          <p:cNvSpPr>
            <a:spLocks noGrp="1" noRot="1" noChangeAspect="1"/>
          </p:cNvSpPr>
          <p:nvPr>
            <p:ph type="sldImg" idx="2"/>
          </p:nvPr>
        </p:nvSpPr>
        <p:spPr>
          <a:xfrm>
            <a:off x="417513" y="701675"/>
            <a:ext cx="6243637" cy="35115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8" name="Shape 48"/>
          <p:cNvSpPr txBox="1">
            <a:spLocks noGrp="1"/>
          </p:cNvSpPr>
          <p:nvPr>
            <p:ph type="body" idx="1"/>
          </p:nvPr>
        </p:nvSpPr>
        <p:spPr>
          <a:xfrm>
            <a:off x="707707" y="4447461"/>
            <a:ext cx="5661600" cy="4213500"/>
          </a:xfrm>
          <a:prstGeom prst="rect">
            <a:avLst/>
          </a:prstGeom>
          <a:noFill/>
          <a:ln>
            <a:noFill/>
          </a:ln>
        </p:spPr>
        <p:txBody>
          <a:bodyPr spcFirstLastPara="1" wrap="square" lIns="94100" tIns="94100" rIns="94100" bIns="94100" anchor="ctr" anchorCtr="0">
            <a:noAutofit/>
          </a:bodyPr>
          <a:lstStyle/>
          <a:p>
            <a:pPr marL="0" lvl="0" indent="0" rtl="0">
              <a:lnSpc>
                <a:spcPct val="117999"/>
              </a:lnSpc>
              <a:spcBef>
                <a:spcPts val="0"/>
              </a:spcBef>
              <a:spcAft>
                <a:spcPts val="0"/>
              </a:spcAft>
              <a:buNone/>
            </a:pPr>
            <a:endParaRPr sz="1000" dirty="0">
              <a:solidFill>
                <a:schemeClr val="dk1"/>
              </a:solidFill>
              <a:latin typeface="Helvetica Neue Light"/>
              <a:ea typeface="Helvetica Neue Light"/>
              <a:cs typeface="Helvetica Neue Light"/>
              <a:sym typeface="Helvetica Neue Light"/>
            </a:endParaRPr>
          </a:p>
        </p:txBody>
      </p:sp>
    </p:spTree>
    <p:extLst>
      <p:ext uri="{BB962C8B-B14F-4D97-AF65-F5344CB8AC3E}">
        <p14:creationId xmlns:p14="http://schemas.microsoft.com/office/powerpoint/2010/main" val="36121843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Shape 231"/>
          <p:cNvSpPr>
            <a:spLocks noGrp="1" noRot="1" noChangeAspect="1"/>
          </p:cNvSpPr>
          <p:nvPr>
            <p:ph type="sldImg" idx="2"/>
          </p:nvPr>
        </p:nvSpPr>
        <p:spPr>
          <a:xfrm>
            <a:off x="417513" y="701675"/>
            <a:ext cx="6242050" cy="35115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2" name="Shape 232"/>
          <p:cNvSpPr txBox="1">
            <a:spLocks noGrp="1"/>
          </p:cNvSpPr>
          <p:nvPr>
            <p:ph type="body" idx="1"/>
          </p:nvPr>
        </p:nvSpPr>
        <p:spPr>
          <a:xfrm>
            <a:off x="943610" y="4447461"/>
            <a:ext cx="5190000" cy="42135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US" sz="1000">
                <a:latin typeface="Helvetica Neue Light"/>
                <a:ea typeface="Helvetica Neue Light"/>
                <a:cs typeface="Helvetica Neue Light"/>
                <a:sym typeface="Helvetica Neue Light"/>
              </a:rPr>
              <a:t>Ultimately, OverOps provides a lot of value for an organization. Our customers continue to demonstrate this.  </a:t>
            </a:r>
            <a:endParaRPr sz="1000">
              <a:latin typeface="Helvetica Neue Light"/>
              <a:ea typeface="Helvetica Neue Light"/>
              <a:cs typeface="Helvetica Neue Light"/>
              <a:sym typeface="Helvetica Neue Light"/>
            </a:endParaRPr>
          </a:p>
          <a:p>
            <a:pPr marL="0" lvl="0" indent="0">
              <a:spcBef>
                <a:spcPts val="0"/>
              </a:spcBef>
              <a:spcAft>
                <a:spcPts val="0"/>
              </a:spcAft>
              <a:buNone/>
            </a:pPr>
            <a:endParaRPr sz="1000">
              <a:latin typeface="Helvetica Neue Light"/>
              <a:ea typeface="Helvetica Neue Light"/>
              <a:cs typeface="Helvetica Neue Light"/>
              <a:sym typeface="Helvetica Neue Light"/>
            </a:endParaRPr>
          </a:p>
          <a:p>
            <a:pPr marL="0" lvl="0" indent="0">
              <a:spcBef>
                <a:spcPts val="0"/>
              </a:spcBef>
              <a:spcAft>
                <a:spcPts val="0"/>
              </a:spcAft>
              <a:buNone/>
            </a:pPr>
            <a:r>
              <a:rPr lang="en-US" sz="1000">
                <a:latin typeface="Helvetica Neue Light"/>
                <a:ea typeface="Helvetica Neue Light"/>
                <a:cs typeface="Helvetica Neue Light"/>
                <a:sym typeface="Helvetica Neue Light"/>
              </a:rPr>
              <a:t>Typically, we bucket the value of OverOps into three categories.</a:t>
            </a:r>
            <a:endParaRPr sz="1000">
              <a:latin typeface="Helvetica Neue Light"/>
              <a:ea typeface="Helvetica Neue Light"/>
              <a:cs typeface="Helvetica Neue Light"/>
              <a:sym typeface="Helvetica Neue Light"/>
            </a:endParaRPr>
          </a:p>
          <a:p>
            <a:pPr marL="0" lvl="0" indent="0">
              <a:spcBef>
                <a:spcPts val="0"/>
              </a:spcBef>
              <a:spcAft>
                <a:spcPts val="0"/>
              </a:spcAft>
              <a:buNone/>
            </a:pPr>
            <a:endParaRPr sz="1000">
              <a:latin typeface="Helvetica Neue Light"/>
              <a:ea typeface="Helvetica Neue Light"/>
              <a:cs typeface="Helvetica Neue Light"/>
              <a:sym typeface="Helvetica Neue Light"/>
            </a:endParaRPr>
          </a:p>
          <a:p>
            <a:pPr marL="0" lvl="0" indent="0">
              <a:spcBef>
                <a:spcPts val="0"/>
              </a:spcBef>
              <a:spcAft>
                <a:spcPts val="0"/>
              </a:spcAft>
              <a:buNone/>
            </a:pPr>
            <a:r>
              <a:rPr lang="en-US" sz="1000">
                <a:latin typeface="Helvetica Neue Light"/>
                <a:ea typeface="Helvetica Neue Light"/>
                <a:cs typeface="Helvetica Neue Light"/>
                <a:sym typeface="Helvetica Neue Light"/>
              </a:rPr>
              <a:t>The first is an </a:t>
            </a:r>
            <a:r>
              <a:rPr lang="en-US" sz="1000" b="1"/>
              <a:t>increase in developer productivity and accountability. </a:t>
            </a:r>
            <a:endParaRPr sz="1000" b="1"/>
          </a:p>
          <a:p>
            <a:pPr marL="457200" lvl="0" indent="-292100">
              <a:spcBef>
                <a:spcPts val="0"/>
              </a:spcBef>
              <a:spcAft>
                <a:spcPts val="0"/>
              </a:spcAft>
              <a:buSzPts val="1000"/>
              <a:buFont typeface="Helvetica Neue Light"/>
              <a:buChar char="●"/>
            </a:pPr>
            <a:r>
              <a:rPr lang="en-US" sz="1000">
                <a:latin typeface="Helvetica Neue Light"/>
                <a:ea typeface="Helvetica Neue Light"/>
                <a:cs typeface="Helvetica Neue Light"/>
                <a:sym typeface="Helvetica Neue Light"/>
              </a:rPr>
              <a:t>With the complete context of an issue (in any environment) we help developer spend less time debugging and more time coding.  They no longer need to recreate an error to get context as they have complete context from a production system.  They no longer need to recreate using temporary log statements as they already have this information.  They no longer need to use the code repo to reconstruct all the code across the entire stack as we provide full source code. The amount of time we save is astonishing and definitely the most visible value we provide.</a:t>
            </a:r>
            <a:endParaRPr sz="1000">
              <a:latin typeface="Helvetica Neue Light"/>
              <a:ea typeface="Helvetica Neue Light"/>
              <a:cs typeface="Helvetica Neue Light"/>
              <a:sym typeface="Helvetica Neue Light"/>
            </a:endParaRPr>
          </a:p>
          <a:p>
            <a:pPr marL="457200" lvl="0" indent="-292100">
              <a:spcBef>
                <a:spcPts val="0"/>
              </a:spcBef>
              <a:spcAft>
                <a:spcPts val="0"/>
              </a:spcAft>
              <a:buSzPts val="1000"/>
              <a:buFont typeface="Helvetica Neue Light"/>
              <a:buChar char="●"/>
            </a:pPr>
            <a:r>
              <a:rPr lang="en-US" sz="1000">
                <a:latin typeface="Helvetica Neue Light"/>
                <a:ea typeface="Helvetica Neue Light"/>
                <a:cs typeface="Helvetica Neue Light"/>
                <a:sym typeface="Helvetica Neue Light"/>
              </a:rPr>
              <a:t>With full context we can also help you optimize your dev, test and QA resources. What if we could give better context to a more junior programmer?  often we see that this enables them to solve problems that were once only solvable by the elite set of programmers. With overOps you can optimize these resources and enable more people to do great things.</a:t>
            </a:r>
            <a:endParaRPr sz="1000">
              <a:latin typeface="Helvetica Neue Light"/>
              <a:ea typeface="Helvetica Neue Light"/>
              <a:cs typeface="Helvetica Neue Light"/>
              <a:sym typeface="Helvetica Neue Light"/>
            </a:endParaRPr>
          </a:p>
          <a:p>
            <a:pPr marL="457200" lvl="0" indent="-292100" rtl="0">
              <a:spcBef>
                <a:spcPts val="0"/>
              </a:spcBef>
              <a:spcAft>
                <a:spcPts val="0"/>
              </a:spcAft>
              <a:buSzPts val="1000"/>
              <a:buFont typeface="Helvetica Neue Light"/>
              <a:buChar char="●"/>
            </a:pPr>
            <a:r>
              <a:rPr lang="en-US" sz="1000">
                <a:latin typeface="Helvetica Neue Light"/>
                <a:ea typeface="Helvetica Neue Light"/>
                <a:cs typeface="Helvetica Neue Light"/>
                <a:sym typeface="Helvetica Neue Light"/>
              </a:rPr>
              <a:t>Further, we can mitigate the whole finger pointing issue that is often encountered as we investigate the root of our problems.  you no longer have the he said/she said and can get ot the root cause more quickly, creating a culture of accountability. We can also start to understand quality of our applications based on new, resolved and resurfaced erros, helping us to enforce accountability across orgs or with third party vendors.</a:t>
            </a:r>
            <a:endParaRPr sz="1000">
              <a:latin typeface="Helvetica Neue Light"/>
              <a:ea typeface="Helvetica Neue Light"/>
              <a:cs typeface="Helvetica Neue Light"/>
              <a:sym typeface="Helvetica Neue Light"/>
            </a:endParaRPr>
          </a:p>
          <a:p>
            <a:pPr marL="0" lvl="0" indent="0" rtl="0">
              <a:spcBef>
                <a:spcPts val="0"/>
              </a:spcBef>
              <a:spcAft>
                <a:spcPts val="0"/>
              </a:spcAft>
              <a:buNone/>
            </a:pPr>
            <a:endParaRPr sz="1000">
              <a:latin typeface="Helvetica Neue Light"/>
              <a:ea typeface="Helvetica Neue Light"/>
              <a:cs typeface="Helvetica Neue Light"/>
              <a:sym typeface="Helvetica Neue Light"/>
            </a:endParaRPr>
          </a:p>
          <a:p>
            <a:pPr marL="0" lvl="0" indent="0" rtl="0">
              <a:spcBef>
                <a:spcPts val="0"/>
              </a:spcBef>
              <a:spcAft>
                <a:spcPts val="0"/>
              </a:spcAft>
              <a:buNone/>
            </a:pPr>
            <a:r>
              <a:rPr lang="en-US" sz="1000">
                <a:latin typeface="Helvetica Neue Light"/>
                <a:ea typeface="Helvetica Neue Light"/>
                <a:cs typeface="Helvetica Neue Light"/>
                <a:sym typeface="Helvetica Neue Light"/>
              </a:rPr>
              <a:t>OverOps also allows you to </a:t>
            </a:r>
            <a:r>
              <a:rPr lang="en-US" sz="1000" b="1"/>
              <a:t>accelerate the pace at which you deliver more reliable software.</a:t>
            </a:r>
            <a:endParaRPr sz="1000" b="1"/>
          </a:p>
          <a:p>
            <a:pPr marL="457200" lvl="0" indent="-292100" rtl="0">
              <a:spcBef>
                <a:spcPts val="0"/>
              </a:spcBef>
              <a:spcAft>
                <a:spcPts val="0"/>
              </a:spcAft>
              <a:buSzPts val="1000"/>
              <a:buFont typeface="Helvetica Neue Light"/>
              <a:buChar char="●"/>
            </a:pPr>
            <a:r>
              <a:rPr lang="en-US" sz="1000">
                <a:latin typeface="Helvetica Neue Light"/>
                <a:ea typeface="Helvetica Neue Light"/>
                <a:cs typeface="Helvetica Neue Light"/>
                <a:sym typeface="Helvetica Neue Light"/>
              </a:rPr>
              <a:t>One of the key things OverOps helps with is identification of issues you weren’t even aware of or the uncaught exceptions that happen in your code. Often it is these issues that cause the most pain, resulting in a version rollback or disastrous failure. we help you mitigate this risk.</a:t>
            </a:r>
            <a:endParaRPr sz="1000">
              <a:latin typeface="Helvetica Neue Light"/>
              <a:ea typeface="Helvetica Neue Light"/>
              <a:cs typeface="Helvetica Neue Light"/>
              <a:sym typeface="Helvetica Neue Light"/>
            </a:endParaRPr>
          </a:p>
          <a:p>
            <a:pPr marL="457200" lvl="0" indent="-292100" rtl="0">
              <a:spcBef>
                <a:spcPts val="0"/>
              </a:spcBef>
              <a:spcAft>
                <a:spcPts val="0"/>
              </a:spcAft>
              <a:buSzPts val="1000"/>
              <a:buFont typeface="Helvetica Neue Light"/>
              <a:buChar char="●"/>
            </a:pPr>
            <a:r>
              <a:rPr lang="en-US" sz="1000">
                <a:latin typeface="Helvetica Neue Light"/>
                <a:ea typeface="Helvetica Neue Light"/>
                <a:cs typeface="Helvetica Neue Light"/>
                <a:sym typeface="Helvetica Neue Light"/>
              </a:rPr>
              <a:t>We have also seen that once OverOps is operational, overall quality of applications is increased, creating more optimized runtime environments</a:t>
            </a:r>
            <a:endParaRPr sz="1000">
              <a:latin typeface="Helvetica Neue Light"/>
              <a:ea typeface="Helvetica Neue Light"/>
              <a:cs typeface="Helvetica Neue Light"/>
              <a:sym typeface="Helvetica Neue Light"/>
            </a:endParaRPr>
          </a:p>
          <a:p>
            <a:pPr marL="457200" lvl="0" indent="-292100" rtl="0">
              <a:spcBef>
                <a:spcPts val="0"/>
              </a:spcBef>
              <a:spcAft>
                <a:spcPts val="0"/>
              </a:spcAft>
              <a:buSzPts val="1000"/>
              <a:buFont typeface="Helvetica Neue Light"/>
              <a:buChar char="●"/>
            </a:pPr>
            <a:r>
              <a:rPr lang="en-US" sz="1000">
                <a:latin typeface="Helvetica Neue Light"/>
                <a:ea typeface="Helvetica Neue Light"/>
                <a:cs typeface="Helvetica Neue Light"/>
                <a:sym typeface="Helvetica Neue Light"/>
              </a:rPr>
              <a:t>but ultimately, the productivity increase result in closer alignment of software delivery with the business. developers can move at the speed of business.</a:t>
            </a:r>
            <a:endParaRPr sz="1000">
              <a:latin typeface="Helvetica Neue Light"/>
              <a:ea typeface="Helvetica Neue Light"/>
              <a:cs typeface="Helvetica Neue Light"/>
              <a:sym typeface="Helvetica Neue Light"/>
            </a:endParaRPr>
          </a:p>
          <a:p>
            <a:pPr marL="0" lvl="0" indent="0" rtl="0">
              <a:spcBef>
                <a:spcPts val="0"/>
              </a:spcBef>
              <a:spcAft>
                <a:spcPts val="0"/>
              </a:spcAft>
              <a:buNone/>
            </a:pPr>
            <a:endParaRPr sz="1000">
              <a:latin typeface="Helvetica Neue Light"/>
              <a:ea typeface="Helvetica Neue Light"/>
              <a:cs typeface="Helvetica Neue Light"/>
              <a:sym typeface="Helvetica Neue Light"/>
            </a:endParaRPr>
          </a:p>
          <a:p>
            <a:pPr marL="0" lvl="0" indent="0">
              <a:spcBef>
                <a:spcPts val="0"/>
              </a:spcBef>
              <a:spcAft>
                <a:spcPts val="0"/>
              </a:spcAft>
              <a:buNone/>
            </a:pPr>
            <a:r>
              <a:rPr lang="en-US" sz="1000">
                <a:latin typeface="Helvetica Neue Light"/>
                <a:ea typeface="Helvetica Neue Light"/>
                <a:cs typeface="Helvetica Neue Light"/>
                <a:sym typeface="Helvetica Neue Light"/>
              </a:rPr>
              <a:t>One of the key tenets of our business is to not only help developers but to provide value throughout your entire software delivery supply chain.  We work to create a more </a:t>
            </a:r>
            <a:r>
              <a:rPr lang="en-US" sz="1000" b="1"/>
              <a:t>efficient workflow from the tips of the developers fingers through to the customers eyes.</a:t>
            </a:r>
            <a:r>
              <a:rPr lang="en-US" sz="1000">
                <a:latin typeface="Helvetica Neue Light"/>
                <a:ea typeface="Helvetica Neue Light"/>
                <a:cs typeface="Helvetica Neue Light"/>
                <a:sym typeface="Helvetica Neue Light"/>
              </a:rPr>
              <a:t>  </a:t>
            </a:r>
            <a:endParaRPr sz="1000">
              <a:latin typeface="Helvetica Neue Light"/>
              <a:ea typeface="Helvetica Neue Light"/>
              <a:cs typeface="Helvetica Neue Light"/>
              <a:sym typeface="Helvetica Neue Light"/>
            </a:endParaRPr>
          </a:p>
          <a:p>
            <a:pPr marL="457200" lvl="0" indent="-292100" rtl="0">
              <a:spcBef>
                <a:spcPts val="0"/>
              </a:spcBef>
              <a:spcAft>
                <a:spcPts val="0"/>
              </a:spcAft>
              <a:buSzPts val="1000"/>
              <a:buFont typeface="Helvetica Neue Light"/>
              <a:buChar char="●"/>
            </a:pPr>
            <a:r>
              <a:rPr lang="en-US" sz="1000">
                <a:latin typeface="Helvetica Neue Light"/>
                <a:ea typeface="Helvetica Neue Light"/>
                <a:cs typeface="Helvetica Neue Light"/>
                <a:sym typeface="Helvetica Neue Light"/>
              </a:rPr>
              <a:t>With a more efficient software delivery supply chain, we can ensure that not just MTTR, but more importantly the mean time to identification of a root cause can be accelerated. And once this identification occurs, we can make sure the right person is notified. We can auto create tickets in Jira and as we spoke of already. we can inform your CI/CD workflows of quality issues.  </a:t>
            </a:r>
            <a:endParaRPr sz="1000">
              <a:latin typeface="Helvetica Neue Light"/>
              <a:ea typeface="Helvetica Neue Light"/>
              <a:cs typeface="Helvetica Neue Light"/>
              <a:sym typeface="Helvetica Neue Light"/>
            </a:endParaRPr>
          </a:p>
          <a:p>
            <a:pPr marL="457200" lvl="0" indent="-292100" rtl="0">
              <a:spcBef>
                <a:spcPts val="0"/>
              </a:spcBef>
              <a:spcAft>
                <a:spcPts val="0"/>
              </a:spcAft>
              <a:buSzPts val="1000"/>
              <a:buFont typeface="Helvetica Neue Light"/>
              <a:buChar char="●"/>
            </a:pPr>
            <a:r>
              <a:rPr lang="en-US" sz="1000">
                <a:latin typeface="Helvetica Neue Light"/>
                <a:ea typeface="Helvetica Neue Light"/>
                <a:cs typeface="Helvetica Neue Light"/>
                <a:sym typeface="Helvetica Neue Light"/>
              </a:rPr>
              <a:t>All of this equates to a more efficient supply chain and higher productivity.  we are here to augment your supply chain tooling not replace any of it.</a:t>
            </a:r>
            <a:endParaRPr sz="1000">
              <a:latin typeface="Helvetica Neue Light"/>
              <a:ea typeface="Helvetica Neue Light"/>
              <a:cs typeface="Helvetica Neue Light"/>
              <a:sym typeface="Helvetica Neue Light"/>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Shape 148"/>
          <p:cNvSpPr>
            <a:spLocks noGrp="1" noRot="1" noChangeAspect="1"/>
          </p:cNvSpPr>
          <p:nvPr>
            <p:ph type="sldImg" idx="2"/>
          </p:nvPr>
        </p:nvSpPr>
        <p:spPr>
          <a:xfrm>
            <a:off x="417513" y="701675"/>
            <a:ext cx="6242050" cy="35115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9" name="Shape 149"/>
          <p:cNvSpPr txBox="1">
            <a:spLocks noGrp="1"/>
          </p:cNvSpPr>
          <p:nvPr>
            <p:ph type="body" idx="1"/>
          </p:nvPr>
        </p:nvSpPr>
        <p:spPr>
          <a:xfrm>
            <a:off x="943610" y="4447461"/>
            <a:ext cx="5190000" cy="42135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9471205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70583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086422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Shape 147"/>
          <p:cNvSpPr>
            <a:spLocks noGrp="1" noRot="1" noChangeAspect="1"/>
          </p:cNvSpPr>
          <p:nvPr>
            <p:ph type="sldImg" idx="2"/>
          </p:nvPr>
        </p:nvSpPr>
        <p:spPr>
          <a:xfrm>
            <a:off x="417513" y="701675"/>
            <a:ext cx="6242050" cy="35115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8" name="Shape 148"/>
          <p:cNvSpPr txBox="1">
            <a:spLocks noGrp="1"/>
          </p:cNvSpPr>
          <p:nvPr>
            <p:ph type="body" idx="1"/>
          </p:nvPr>
        </p:nvSpPr>
        <p:spPr>
          <a:xfrm>
            <a:off x="943610" y="4447461"/>
            <a:ext cx="5190000" cy="4213500"/>
          </a:xfrm>
          <a:prstGeom prst="rect">
            <a:avLst/>
          </a:prstGeom>
        </p:spPr>
        <p:txBody>
          <a:bodyPr spcFirstLastPara="1" wrap="square" lIns="91425" tIns="91425" rIns="91425" bIns="91425" anchor="t" anchorCtr="0">
            <a:noAutofit/>
          </a:bodyPr>
          <a:lstStyle/>
          <a:p>
            <a:pPr marL="0" lvl="0" indent="0">
              <a:spcBef>
                <a:spcPts val="0"/>
              </a:spcBef>
              <a:spcAft>
                <a:spcPts val="0"/>
              </a:spcAft>
              <a:buClr>
                <a:schemeClr val="dk1"/>
              </a:buClr>
              <a:buSzPts val="1100"/>
              <a:buFont typeface="Arial"/>
              <a:buNone/>
            </a:pPr>
            <a:r>
              <a:rPr lang="en-US" sz="1000">
                <a:solidFill>
                  <a:schemeClr val="dk1"/>
                </a:solidFill>
                <a:latin typeface="Helvetica Neue Light"/>
                <a:ea typeface="Helvetica Neue Light"/>
                <a:cs typeface="Helvetica Neue Light"/>
                <a:sym typeface="Helvetica Neue Light"/>
              </a:rPr>
              <a:t>While OverOps can extend value in many ways throughout the software delivery supply chain, the most visible is our ARC analysis tool. This utility can be used by developers, testers and managers to help investigate root cause of any error found in any environment, dev, test and production.  </a:t>
            </a:r>
            <a:endParaRPr sz="1000">
              <a:solidFill>
                <a:schemeClr val="dk1"/>
              </a:solidFill>
              <a:latin typeface="Helvetica Neue Light"/>
              <a:ea typeface="Helvetica Neue Light"/>
              <a:cs typeface="Helvetica Neue Light"/>
              <a:sym typeface="Helvetica Neue Light"/>
            </a:endParaRPr>
          </a:p>
          <a:p>
            <a:pPr marL="0" lvl="0" indent="0">
              <a:spcBef>
                <a:spcPts val="0"/>
              </a:spcBef>
              <a:spcAft>
                <a:spcPts val="0"/>
              </a:spcAft>
              <a:buClr>
                <a:schemeClr val="dk1"/>
              </a:buClr>
              <a:buSzPts val="1100"/>
              <a:buFont typeface="Arial"/>
              <a:buNone/>
            </a:pPr>
            <a:endParaRPr sz="1000">
              <a:solidFill>
                <a:schemeClr val="dk1"/>
              </a:solidFill>
              <a:latin typeface="Helvetica Neue Light"/>
              <a:ea typeface="Helvetica Neue Light"/>
              <a:cs typeface="Helvetica Neue Light"/>
              <a:sym typeface="Helvetica Neue Light"/>
            </a:endParaRPr>
          </a:p>
          <a:p>
            <a:pPr marL="0" lvl="0" indent="0">
              <a:spcBef>
                <a:spcPts val="0"/>
              </a:spcBef>
              <a:spcAft>
                <a:spcPts val="0"/>
              </a:spcAft>
              <a:buClr>
                <a:schemeClr val="dk1"/>
              </a:buClr>
              <a:buSzPts val="1100"/>
              <a:buFont typeface="Arial"/>
              <a:buNone/>
            </a:pPr>
            <a:r>
              <a:rPr lang="en-US" sz="1000">
                <a:solidFill>
                  <a:schemeClr val="dk1"/>
                </a:solidFill>
                <a:latin typeface="Helvetica Neue Light"/>
                <a:ea typeface="Helvetica Neue Light"/>
                <a:cs typeface="Helvetica Neue Light"/>
                <a:sym typeface="Helvetica Neue Light"/>
              </a:rPr>
              <a:t>It is a simple and intuitive interface that presents the stack trace, full source code and then applies variable state as an overlay, allowing you to quickly identify issues using a complete and accurate understanding of the JVM at the moment an event occured.</a:t>
            </a:r>
            <a:endParaRPr sz="1000">
              <a:solidFill>
                <a:schemeClr val="dk1"/>
              </a:solidFill>
              <a:latin typeface="Helvetica Neue Light"/>
              <a:ea typeface="Helvetica Neue Light"/>
              <a:cs typeface="Helvetica Neue Light"/>
              <a:sym typeface="Helvetica Neue Light"/>
            </a:endParaRPr>
          </a:p>
          <a:p>
            <a:pPr marL="0" lvl="0" indent="0">
              <a:spcBef>
                <a:spcPts val="0"/>
              </a:spcBef>
              <a:spcAft>
                <a:spcPts val="0"/>
              </a:spcAft>
              <a:buClr>
                <a:schemeClr val="dk1"/>
              </a:buClr>
              <a:buSzPts val="1100"/>
              <a:buFont typeface="Arial"/>
              <a:buNone/>
            </a:pPr>
            <a:endParaRPr sz="1000">
              <a:solidFill>
                <a:schemeClr val="dk1"/>
              </a:solidFill>
              <a:latin typeface="Helvetica Neue Light"/>
              <a:ea typeface="Helvetica Neue Light"/>
              <a:cs typeface="Helvetica Neue Light"/>
              <a:sym typeface="Helvetica Neue Light"/>
            </a:endParaRPr>
          </a:p>
          <a:p>
            <a:pPr marL="0" lvl="0" indent="0">
              <a:spcBef>
                <a:spcPts val="0"/>
              </a:spcBef>
              <a:spcAft>
                <a:spcPts val="0"/>
              </a:spcAft>
              <a:buClr>
                <a:schemeClr val="dk1"/>
              </a:buClr>
              <a:buSzPts val="1100"/>
              <a:buFont typeface="Arial"/>
              <a:buNone/>
            </a:pPr>
            <a:r>
              <a:rPr lang="en-US" sz="1000">
                <a:solidFill>
                  <a:schemeClr val="dk1"/>
                </a:solidFill>
                <a:latin typeface="Helvetica Neue Light"/>
                <a:ea typeface="Helvetica Neue Light"/>
                <a:cs typeface="Helvetica Neue Light"/>
                <a:sym typeface="Helvetica Neue Light"/>
              </a:rPr>
              <a:t>ultimately, we have heard customers tell us that this reduces the amount of time it takes for them to identify and fix errors by over 80%.  This is a huge efficiency gain and provides three key values.</a:t>
            </a:r>
            <a:endParaRPr sz="1000">
              <a:solidFill>
                <a:schemeClr val="dk1"/>
              </a:solidFill>
              <a:latin typeface="Helvetica Neue Light"/>
              <a:ea typeface="Helvetica Neue Light"/>
              <a:cs typeface="Helvetica Neue Light"/>
              <a:sym typeface="Helvetica Neue Light"/>
            </a:endParaRPr>
          </a:p>
          <a:p>
            <a:pPr marL="0" lvl="0" indent="0">
              <a:spcBef>
                <a:spcPts val="0"/>
              </a:spcBef>
              <a:spcAft>
                <a:spcPts val="0"/>
              </a:spcAft>
              <a:buClr>
                <a:schemeClr val="dk1"/>
              </a:buClr>
              <a:buSzPts val="1100"/>
              <a:buFont typeface="Arial"/>
              <a:buNone/>
            </a:pPr>
            <a:endParaRPr sz="1000">
              <a:solidFill>
                <a:schemeClr val="dk1"/>
              </a:solidFill>
              <a:latin typeface="Helvetica Neue Light"/>
              <a:ea typeface="Helvetica Neue Light"/>
              <a:cs typeface="Helvetica Neue Light"/>
              <a:sym typeface="Helvetica Neue Light"/>
            </a:endParaRPr>
          </a:p>
          <a:p>
            <a:pPr marL="457200" lvl="0" indent="-292100" rtl="0">
              <a:spcBef>
                <a:spcPts val="0"/>
              </a:spcBef>
              <a:spcAft>
                <a:spcPts val="0"/>
              </a:spcAft>
              <a:buClr>
                <a:schemeClr val="dk1"/>
              </a:buClr>
              <a:buSzPts val="1000"/>
              <a:buFont typeface="Helvetica Neue Light"/>
              <a:buAutoNum type="arabicPeriod"/>
            </a:pPr>
            <a:r>
              <a:rPr lang="en-US" sz="1000">
                <a:solidFill>
                  <a:schemeClr val="dk1"/>
                </a:solidFill>
                <a:latin typeface="Helvetica Neue Light"/>
                <a:ea typeface="Helvetica Neue Light"/>
                <a:cs typeface="Helvetica Neue Light"/>
                <a:sym typeface="Helvetica Neue Light"/>
              </a:rPr>
              <a:t>first - it allows developers to focus more on building valuable application code as they spend less time debugging</a:t>
            </a:r>
            <a:endParaRPr sz="1000">
              <a:solidFill>
                <a:schemeClr val="dk1"/>
              </a:solidFill>
              <a:latin typeface="Helvetica Neue Light"/>
              <a:ea typeface="Helvetica Neue Light"/>
              <a:cs typeface="Helvetica Neue Light"/>
              <a:sym typeface="Helvetica Neue Light"/>
            </a:endParaRPr>
          </a:p>
          <a:p>
            <a:pPr marL="457200" lvl="0" indent="-292100" rtl="0">
              <a:spcBef>
                <a:spcPts val="0"/>
              </a:spcBef>
              <a:spcAft>
                <a:spcPts val="0"/>
              </a:spcAft>
              <a:buClr>
                <a:schemeClr val="dk1"/>
              </a:buClr>
              <a:buSzPts val="1000"/>
              <a:buFont typeface="Helvetica Neue Light"/>
              <a:buAutoNum type="arabicPeriod"/>
            </a:pPr>
            <a:r>
              <a:rPr lang="en-US" sz="1000">
                <a:solidFill>
                  <a:schemeClr val="dk1"/>
                </a:solidFill>
                <a:latin typeface="Helvetica Neue Light"/>
                <a:ea typeface="Helvetica Neue Light"/>
                <a:cs typeface="Helvetica Neue Light"/>
                <a:sym typeface="Helvetica Neue Light"/>
              </a:rPr>
              <a:t>the complete context also empowers more junior programmers with information so that they can work more effectively.  thye can now be used to help fix areas of your applications that perhaps only senior members were able to diagnose.</a:t>
            </a:r>
            <a:endParaRPr sz="1000">
              <a:solidFill>
                <a:schemeClr val="dk1"/>
              </a:solidFill>
              <a:latin typeface="Helvetica Neue Light"/>
              <a:ea typeface="Helvetica Neue Light"/>
              <a:cs typeface="Helvetica Neue Light"/>
              <a:sym typeface="Helvetica Neue Light"/>
            </a:endParaRPr>
          </a:p>
          <a:p>
            <a:pPr marL="457200" lvl="0" indent="-292100" rtl="0">
              <a:spcBef>
                <a:spcPts val="0"/>
              </a:spcBef>
              <a:spcAft>
                <a:spcPts val="0"/>
              </a:spcAft>
              <a:buClr>
                <a:schemeClr val="dk1"/>
              </a:buClr>
              <a:buSzPts val="1000"/>
              <a:buFont typeface="Helvetica Neue Light"/>
              <a:buAutoNum type="arabicPeriod"/>
            </a:pPr>
            <a:r>
              <a:rPr lang="en-US" sz="1000">
                <a:solidFill>
                  <a:schemeClr val="dk1"/>
                </a:solidFill>
                <a:latin typeface="Helvetica Neue Light"/>
                <a:ea typeface="Helvetica Neue Light"/>
                <a:cs typeface="Helvetica Neue Light"/>
                <a:sym typeface="Helvetica Neue Light"/>
              </a:rPr>
              <a:t>finally, you can identify very quickly where things go wrong and eliminate qll the back and forth between teams to id WHO is responsible.  it allows you to create a  deeper culture around accountability of code.</a:t>
            </a:r>
            <a:endParaRPr sz="1000">
              <a:solidFill>
                <a:schemeClr val="dk1"/>
              </a:solidFill>
              <a:latin typeface="Helvetica Neue Light"/>
              <a:ea typeface="Helvetica Neue Light"/>
              <a:cs typeface="Helvetica Neue Light"/>
              <a:sym typeface="Helvetica Neue Light"/>
            </a:endParaRPr>
          </a:p>
          <a:p>
            <a:pPr marL="0" lvl="0" indent="0">
              <a:spcBef>
                <a:spcPts val="0"/>
              </a:spcBef>
              <a:spcAft>
                <a:spcPts val="0"/>
              </a:spcAft>
              <a:buClr>
                <a:schemeClr val="dk1"/>
              </a:buClr>
              <a:buSzPts val="1100"/>
              <a:buFont typeface="Arial"/>
              <a:buNone/>
            </a:pPr>
            <a:endParaRPr sz="1000">
              <a:solidFill>
                <a:schemeClr val="dk1"/>
              </a:solidFill>
              <a:latin typeface="Helvetica Neue Light"/>
              <a:ea typeface="Helvetica Neue Light"/>
              <a:cs typeface="Helvetica Neue Light"/>
              <a:sym typeface="Helvetica Neue Light"/>
            </a:endParaRPr>
          </a:p>
          <a:p>
            <a:pPr marL="0" lvl="0" indent="0" rtl="0">
              <a:spcBef>
                <a:spcPts val="0"/>
              </a:spcBef>
              <a:spcAft>
                <a:spcPts val="0"/>
              </a:spcAft>
              <a:buClr>
                <a:schemeClr val="dk1"/>
              </a:buClr>
              <a:buSzPts val="1100"/>
              <a:buFont typeface="Arial"/>
              <a:buNone/>
            </a:pPr>
            <a:r>
              <a:rPr lang="en-US" sz="1000">
                <a:solidFill>
                  <a:schemeClr val="dk1"/>
                </a:solidFill>
                <a:latin typeface="Helvetica Neue Light"/>
                <a:ea typeface="Helvetica Neue Light"/>
                <a:cs typeface="Helvetica Neue Light"/>
                <a:sym typeface="Helvetica Neue Light"/>
              </a:rPr>
              <a:t>In the end, it is elegant and awesome and seeing it for yourself provides that “AHA!” moment and allows you to see the value of our tech pretty quickly.</a:t>
            </a:r>
            <a:endParaRPr sz="1000">
              <a:solidFill>
                <a:schemeClr val="dk1"/>
              </a:solidFill>
              <a:latin typeface="Helvetica Neue Light"/>
              <a:ea typeface="Helvetica Neue Light"/>
              <a:cs typeface="Helvetica Neue Light"/>
              <a:sym typeface="Helvetica Neue Light"/>
            </a:endParaRPr>
          </a:p>
          <a:p>
            <a:pPr marL="0" lvl="0" indent="0" rtl="0">
              <a:spcBef>
                <a:spcPts val="0"/>
              </a:spcBef>
              <a:spcAft>
                <a:spcPts val="0"/>
              </a:spcAft>
              <a:buNone/>
            </a:pPr>
            <a:endParaRPr sz="1000">
              <a:latin typeface="Helvetica Neue Light"/>
              <a:ea typeface="Helvetica Neue Light"/>
              <a:cs typeface="Helvetica Neue Light"/>
              <a:sym typeface="Helvetica Neue Light"/>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Shape 147"/>
          <p:cNvSpPr>
            <a:spLocks noGrp="1" noRot="1" noChangeAspect="1"/>
          </p:cNvSpPr>
          <p:nvPr>
            <p:ph type="sldImg" idx="2"/>
          </p:nvPr>
        </p:nvSpPr>
        <p:spPr>
          <a:xfrm>
            <a:off x="417513" y="701675"/>
            <a:ext cx="6242050" cy="35115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8" name="Shape 148"/>
          <p:cNvSpPr txBox="1">
            <a:spLocks noGrp="1"/>
          </p:cNvSpPr>
          <p:nvPr>
            <p:ph type="body" idx="1"/>
          </p:nvPr>
        </p:nvSpPr>
        <p:spPr>
          <a:xfrm>
            <a:off x="943610" y="4447461"/>
            <a:ext cx="5190000" cy="4213500"/>
          </a:xfrm>
          <a:prstGeom prst="rect">
            <a:avLst/>
          </a:prstGeom>
        </p:spPr>
        <p:txBody>
          <a:bodyPr spcFirstLastPara="1" wrap="square" lIns="91425" tIns="91425" rIns="91425" bIns="91425" anchor="t" anchorCtr="0">
            <a:noAutofit/>
          </a:bodyPr>
          <a:lstStyle/>
          <a:p>
            <a:pPr marL="0" lvl="0" indent="0">
              <a:spcBef>
                <a:spcPts val="0"/>
              </a:spcBef>
              <a:spcAft>
                <a:spcPts val="0"/>
              </a:spcAft>
              <a:buClr>
                <a:schemeClr val="dk1"/>
              </a:buClr>
              <a:buSzPts val="1100"/>
              <a:buFont typeface="Arial"/>
              <a:buNone/>
            </a:pPr>
            <a:r>
              <a:rPr lang="en-US" sz="1000">
                <a:solidFill>
                  <a:schemeClr val="dk1"/>
                </a:solidFill>
                <a:latin typeface="Helvetica Neue Light"/>
                <a:ea typeface="Helvetica Neue Light"/>
                <a:cs typeface="Helvetica Neue Light"/>
                <a:sym typeface="Helvetica Neue Light"/>
              </a:rPr>
              <a:t>While OverOps can extend value in many ways throughout the software delivery supply chain, the most visible is our ARC analysis tool. This utility can be used by developers, testers and managers to help investigate root cause of any error found in any environment, dev, test and production.  </a:t>
            </a:r>
            <a:endParaRPr sz="1000">
              <a:solidFill>
                <a:schemeClr val="dk1"/>
              </a:solidFill>
              <a:latin typeface="Helvetica Neue Light"/>
              <a:ea typeface="Helvetica Neue Light"/>
              <a:cs typeface="Helvetica Neue Light"/>
              <a:sym typeface="Helvetica Neue Light"/>
            </a:endParaRPr>
          </a:p>
          <a:p>
            <a:pPr marL="0" lvl="0" indent="0">
              <a:spcBef>
                <a:spcPts val="0"/>
              </a:spcBef>
              <a:spcAft>
                <a:spcPts val="0"/>
              </a:spcAft>
              <a:buClr>
                <a:schemeClr val="dk1"/>
              </a:buClr>
              <a:buSzPts val="1100"/>
              <a:buFont typeface="Arial"/>
              <a:buNone/>
            </a:pPr>
            <a:endParaRPr sz="1000">
              <a:solidFill>
                <a:schemeClr val="dk1"/>
              </a:solidFill>
              <a:latin typeface="Helvetica Neue Light"/>
              <a:ea typeface="Helvetica Neue Light"/>
              <a:cs typeface="Helvetica Neue Light"/>
              <a:sym typeface="Helvetica Neue Light"/>
            </a:endParaRPr>
          </a:p>
          <a:p>
            <a:pPr marL="0" lvl="0" indent="0">
              <a:spcBef>
                <a:spcPts val="0"/>
              </a:spcBef>
              <a:spcAft>
                <a:spcPts val="0"/>
              </a:spcAft>
              <a:buClr>
                <a:schemeClr val="dk1"/>
              </a:buClr>
              <a:buSzPts val="1100"/>
              <a:buFont typeface="Arial"/>
              <a:buNone/>
            </a:pPr>
            <a:r>
              <a:rPr lang="en-US" sz="1000">
                <a:solidFill>
                  <a:schemeClr val="dk1"/>
                </a:solidFill>
                <a:latin typeface="Helvetica Neue Light"/>
                <a:ea typeface="Helvetica Neue Light"/>
                <a:cs typeface="Helvetica Neue Light"/>
                <a:sym typeface="Helvetica Neue Light"/>
              </a:rPr>
              <a:t>It is a simple and intuitive interface that presents the stack trace, full source code and then applies variable state as an overlay, allowing you to quickly identify issues using a complete and accurate understanding of the JVM at the moment an event occured.</a:t>
            </a:r>
            <a:endParaRPr sz="1000">
              <a:solidFill>
                <a:schemeClr val="dk1"/>
              </a:solidFill>
              <a:latin typeface="Helvetica Neue Light"/>
              <a:ea typeface="Helvetica Neue Light"/>
              <a:cs typeface="Helvetica Neue Light"/>
              <a:sym typeface="Helvetica Neue Light"/>
            </a:endParaRPr>
          </a:p>
          <a:p>
            <a:pPr marL="0" lvl="0" indent="0">
              <a:spcBef>
                <a:spcPts val="0"/>
              </a:spcBef>
              <a:spcAft>
                <a:spcPts val="0"/>
              </a:spcAft>
              <a:buClr>
                <a:schemeClr val="dk1"/>
              </a:buClr>
              <a:buSzPts val="1100"/>
              <a:buFont typeface="Arial"/>
              <a:buNone/>
            </a:pPr>
            <a:endParaRPr sz="1000">
              <a:solidFill>
                <a:schemeClr val="dk1"/>
              </a:solidFill>
              <a:latin typeface="Helvetica Neue Light"/>
              <a:ea typeface="Helvetica Neue Light"/>
              <a:cs typeface="Helvetica Neue Light"/>
              <a:sym typeface="Helvetica Neue Light"/>
            </a:endParaRPr>
          </a:p>
          <a:p>
            <a:pPr marL="0" lvl="0" indent="0">
              <a:spcBef>
                <a:spcPts val="0"/>
              </a:spcBef>
              <a:spcAft>
                <a:spcPts val="0"/>
              </a:spcAft>
              <a:buClr>
                <a:schemeClr val="dk1"/>
              </a:buClr>
              <a:buSzPts val="1100"/>
              <a:buFont typeface="Arial"/>
              <a:buNone/>
            </a:pPr>
            <a:r>
              <a:rPr lang="en-US" sz="1000">
                <a:solidFill>
                  <a:schemeClr val="dk1"/>
                </a:solidFill>
                <a:latin typeface="Helvetica Neue Light"/>
                <a:ea typeface="Helvetica Neue Light"/>
                <a:cs typeface="Helvetica Neue Light"/>
                <a:sym typeface="Helvetica Neue Light"/>
              </a:rPr>
              <a:t>ultimately, we have heard customers tell us that this reduces the amount of time it takes for them to identify and fix errors by over 80%.  This is a huge efficiency gain and provides three key values.</a:t>
            </a:r>
            <a:endParaRPr sz="1000">
              <a:solidFill>
                <a:schemeClr val="dk1"/>
              </a:solidFill>
              <a:latin typeface="Helvetica Neue Light"/>
              <a:ea typeface="Helvetica Neue Light"/>
              <a:cs typeface="Helvetica Neue Light"/>
              <a:sym typeface="Helvetica Neue Light"/>
            </a:endParaRPr>
          </a:p>
          <a:p>
            <a:pPr marL="0" lvl="0" indent="0">
              <a:spcBef>
                <a:spcPts val="0"/>
              </a:spcBef>
              <a:spcAft>
                <a:spcPts val="0"/>
              </a:spcAft>
              <a:buClr>
                <a:schemeClr val="dk1"/>
              </a:buClr>
              <a:buSzPts val="1100"/>
              <a:buFont typeface="Arial"/>
              <a:buNone/>
            </a:pPr>
            <a:endParaRPr sz="1000">
              <a:solidFill>
                <a:schemeClr val="dk1"/>
              </a:solidFill>
              <a:latin typeface="Helvetica Neue Light"/>
              <a:ea typeface="Helvetica Neue Light"/>
              <a:cs typeface="Helvetica Neue Light"/>
              <a:sym typeface="Helvetica Neue Light"/>
            </a:endParaRPr>
          </a:p>
          <a:p>
            <a:pPr marL="457200" lvl="0" indent="-292100" rtl="0">
              <a:spcBef>
                <a:spcPts val="0"/>
              </a:spcBef>
              <a:spcAft>
                <a:spcPts val="0"/>
              </a:spcAft>
              <a:buClr>
                <a:schemeClr val="dk1"/>
              </a:buClr>
              <a:buSzPts val="1000"/>
              <a:buFont typeface="Helvetica Neue Light"/>
              <a:buAutoNum type="arabicPeriod"/>
            </a:pPr>
            <a:r>
              <a:rPr lang="en-US" sz="1000">
                <a:solidFill>
                  <a:schemeClr val="dk1"/>
                </a:solidFill>
                <a:latin typeface="Helvetica Neue Light"/>
                <a:ea typeface="Helvetica Neue Light"/>
                <a:cs typeface="Helvetica Neue Light"/>
                <a:sym typeface="Helvetica Neue Light"/>
              </a:rPr>
              <a:t>first - it allows developers to focus more on building valuable application code as they spend less time debugging</a:t>
            </a:r>
            <a:endParaRPr sz="1000">
              <a:solidFill>
                <a:schemeClr val="dk1"/>
              </a:solidFill>
              <a:latin typeface="Helvetica Neue Light"/>
              <a:ea typeface="Helvetica Neue Light"/>
              <a:cs typeface="Helvetica Neue Light"/>
              <a:sym typeface="Helvetica Neue Light"/>
            </a:endParaRPr>
          </a:p>
          <a:p>
            <a:pPr marL="457200" lvl="0" indent="-292100" rtl="0">
              <a:spcBef>
                <a:spcPts val="0"/>
              </a:spcBef>
              <a:spcAft>
                <a:spcPts val="0"/>
              </a:spcAft>
              <a:buClr>
                <a:schemeClr val="dk1"/>
              </a:buClr>
              <a:buSzPts val="1000"/>
              <a:buFont typeface="Helvetica Neue Light"/>
              <a:buAutoNum type="arabicPeriod"/>
            </a:pPr>
            <a:r>
              <a:rPr lang="en-US" sz="1000">
                <a:solidFill>
                  <a:schemeClr val="dk1"/>
                </a:solidFill>
                <a:latin typeface="Helvetica Neue Light"/>
                <a:ea typeface="Helvetica Neue Light"/>
                <a:cs typeface="Helvetica Neue Light"/>
                <a:sym typeface="Helvetica Neue Light"/>
              </a:rPr>
              <a:t>the complete context also empowers more junior programmers with information so that they can work more effectively.  thye can now be used to help fix areas of your applications that perhaps only senior members were able to diagnose.</a:t>
            </a:r>
            <a:endParaRPr sz="1000">
              <a:solidFill>
                <a:schemeClr val="dk1"/>
              </a:solidFill>
              <a:latin typeface="Helvetica Neue Light"/>
              <a:ea typeface="Helvetica Neue Light"/>
              <a:cs typeface="Helvetica Neue Light"/>
              <a:sym typeface="Helvetica Neue Light"/>
            </a:endParaRPr>
          </a:p>
          <a:p>
            <a:pPr marL="457200" lvl="0" indent="-292100" rtl="0">
              <a:spcBef>
                <a:spcPts val="0"/>
              </a:spcBef>
              <a:spcAft>
                <a:spcPts val="0"/>
              </a:spcAft>
              <a:buClr>
                <a:schemeClr val="dk1"/>
              </a:buClr>
              <a:buSzPts val="1000"/>
              <a:buFont typeface="Helvetica Neue Light"/>
              <a:buAutoNum type="arabicPeriod"/>
            </a:pPr>
            <a:r>
              <a:rPr lang="en-US" sz="1000">
                <a:solidFill>
                  <a:schemeClr val="dk1"/>
                </a:solidFill>
                <a:latin typeface="Helvetica Neue Light"/>
                <a:ea typeface="Helvetica Neue Light"/>
                <a:cs typeface="Helvetica Neue Light"/>
                <a:sym typeface="Helvetica Neue Light"/>
              </a:rPr>
              <a:t>finally, you can identify very quickly where things go wrong and eliminate qll the back and forth between teams to id WHO is responsible.  it allows you to create a  deeper culture around accountability of code.</a:t>
            </a:r>
            <a:endParaRPr sz="1000">
              <a:solidFill>
                <a:schemeClr val="dk1"/>
              </a:solidFill>
              <a:latin typeface="Helvetica Neue Light"/>
              <a:ea typeface="Helvetica Neue Light"/>
              <a:cs typeface="Helvetica Neue Light"/>
              <a:sym typeface="Helvetica Neue Light"/>
            </a:endParaRPr>
          </a:p>
          <a:p>
            <a:pPr marL="0" lvl="0" indent="0">
              <a:spcBef>
                <a:spcPts val="0"/>
              </a:spcBef>
              <a:spcAft>
                <a:spcPts val="0"/>
              </a:spcAft>
              <a:buClr>
                <a:schemeClr val="dk1"/>
              </a:buClr>
              <a:buSzPts val="1100"/>
              <a:buFont typeface="Arial"/>
              <a:buNone/>
            </a:pPr>
            <a:endParaRPr sz="1000">
              <a:solidFill>
                <a:schemeClr val="dk1"/>
              </a:solidFill>
              <a:latin typeface="Helvetica Neue Light"/>
              <a:ea typeface="Helvetica Neue Light"/>
              <a:cs typeface="Helvetica Neue Light"/>
              <a:sym typeface="Helvetica Neue Light"/>
            </a:endParaRPr>
          </a:p>
          <a:p>
            <a:pPr marL="0" lvl="0" indent="0" rtl="0">
              <a:spcBef>
                <a:spcPts val="0"/>
              </a:spcBef>
              <a:spcAft>
                <a:spcPts val="0"/>
              </a:spcAft>
              <a:buClr>
                <a:schemeClr val="dk1"/>
              </a:buClr>
              <a:buSzPts val="1100"/>
              <a:buFont typeface="Arial"/>
              <a:buNone/>
            </a:pPr>
            <a:r>
              <a:rPr lang="en-US" sz="1000">
                <a:solidFill>
                  <a:schemeClr val="dk1"/>
                </a:solidFill>
                <a:latin typeface="Helvetica Neue Light"/>
                <a:ea typeface="Helvetica Neue Light"/>
                <a:cs typeface="Helvetica Neue Light"/>
                <a:sym typeface="Helvetica Neue Light"/>
              </a:rPr>
              <a:t>In the end, it is elegant and awesome and seeing it for yourself provides that “AHA!” moment and allows you to see the value of our tech pretty quickly.</a:t>
            </a:r>
            <a:endParaRPr sz="1000">
              <a:solidFill>
                <a:schemeClr val="dk1"/>
              </a:solidFill>
              <a:latin typeface="Helvetica Neue Light"/>
              <a:ea typeface="Helvetica Neue Light"/>
              <a:cs typeface="Helvetica Neue Light"/>
              <a:sym typeface="Helvetica Neue Light"/>
            </a:endParaRPr>
          </a:p>
          <a:p>
            <a:pPr marL="0" lvl="0" indent="0" rtl="0">
              <a:spcBef>
                <a:spcPts val="0"/>
              </a:spcBef>
              <a:spcAft>
                <a:spcPts val="0"/>
              </a:spcAft>
              <a:buNone/>
            </a:pPr>
            <a:endParaRPr sz="1000">
              <a:latin typeface="Helvetica Neue Light"/>
              <a:ea typeface="Helvetica Neue Light"/>
              <a:cs typeface="Helvetica Neue Light"/>
              <a:sym typeface="Helvetica Neue Light"/>
            </a:endParaRPr>
          </a:p>
        </p:txBody>
      </p:sp>
    </p:spTree>
    <p:extLst>
      <p:ext uri="{BB962C8B-B14F-4D97-AF65-F5344CB8AC3E}">
        <p14:creationId xmlns:p14="http://schemas.microsoft.com/office/powerpoint/2010/main" val="28177771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Shape 47"/>
          <p:cNvSpPr>
            <a:spLocks noGrp="1" noRot="1" noChangeAspect="1"/>
          </p:cNvSpPr>
          <p:nvPr>
            <p:ph type="sldImg" idx="2"/>
          </p:nvPr>
        </p:nvSpPr>
        <p:spPr>
          <a:xfrm>
            <a:off x="417513" y="701675"/>
            <a:ext cx="6243637" cy="35115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8" name="Shape 48"/>
          <p:cNvSpPr txBox="1">
            <a:spLocks noGrp="1"/>
          </p:cNvSpPr>
          <p:nvPr>
            <p:ph type="body" idx="1"/>
          </p:nvPr>
        </p:nvSpPr>
        <p:spPr>
          <a:xfrm>
            <a:off x="707707" y="4447461"/>
            <a:ext cx="5661600" cy="4213500"/>
          </a:xfrm>
          <a:prstGeom prst="rect">
            <a:avLst/>
          </a:prstGeom>
          <a:noFill/>
          <a:ln>
            <a:noFill/>
          </a:ln>
        </p:spPr>
        <p:txBody>
          <a:bodyPr spcFirstLastPara="1" wrap="square" lIns="94100" tIns="94100" rIns="94100" bIns="94100" anchor="ctr" anchorCtr="0">
            <a:noAutofit/>
          </a:bodyPr>
          <a:lstStyle/>
          <a:p>
            <a:pPr marL="0" lvl="0" indent="0" rtl="0">
              <a:lnSpc>
                <a:spcPct val="117999"/>
              </a:lnSpc>
              <a:spcBef>
                <a:spcPts val="0"/>
              </a:spcBef>
              <a:spcAft>
                <a:spcPts val="0"/>
              </a:spcAft>
              <a:buNone/>
            </a:pPr>
            <a:endParaRPr sz="1000" dirty="0">
              <a:solidFill>
                <a:schemeClr val="dk1"/>
              </a:solidFill>
              <a:latin typeface="Helvetica Neue Light"/>
              <a:ea typeface="Helvetica Neue Light"/>
              <a:cs typeface="Helvetica Neue Light"/>
              <a:sym typeface="Helvetica Neue Light"/>
            </a:endParaRPr>
          </a:p>
        </p:txBody>
      </p:sp>
    </p:spTree>
    <p:extLst>
      <p:ext uri="{BB962C8B-B14F-4D97-AF65-F5344CB8AC3E}">
        <p14:creationId xmlns:p14="http://schemas.microsoft.com/office/powerpoint/2010/main" val="799484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2"/>
        <p:cNvGrpSpPr/>
        <p:nvPr/>
      </p:nvGrpSpPr>
      <p:grpSpPr>
        <a:xfrm>
          <a:off x="0" y="0"/>
          <a:ext cx="0" cy="0"/>
          <a:chOff x="0" y="0"/>
          <a:chExt cx="0" cy="0"/>
        </a:xfrm>
      </p:grpSpPr>
      <p:sp>
        <p:nvSpPr>
          <p:cNvPr id="13" name="Shape 13"/>
          <p:cNvSpPr txBox="1">
            <a:spLocks noGrp="1"/>
          </p:cNvSpPr>
          <p:nvPr>
            <p:ph type="title"/>
          </p:nvPr>
        </p:nvSpPr>
        <p:spPr>
          <a:xfrm>
            <a:off x="385200" y="191900"/>
            <a:ext cx="10968600" cy="872700"/>
          </a:xfrm>
          <a:prstGeom prst="rect">
            <a:avLst/>
          </a:prstGeom>
          <a:noFill/>
          <a:ln>
            <a:noFill/>
          </a:ln>
        </p:spPr>
        <p:txBody>
          <a:bodyPr spcFirstLastPara="1" wrap="square" lIns="91425" tIns="91425" rIns="91425" bIns="91425" anchor="ctr" anchorCtr="0"/>
          <a:lstStyle>
            <a:lvl1pPr marL="0" marR="0" lvl="0" indent="0" algn="l" rtl="0">
              <a:lnSpc>
                <a:spcPct val="90000"/>
              </a:lnSpc>
              <a:spcBef>
                <a:spcPts val="0"/>
              </a:spcBef>
              <a:spcAft>
                <a:spcPts val="0"/>
              </a:spcAft>
              <a:buClr>
                <a:srgbClr val="40A8F5"/>
              </a:buClr>
              <a:buSzPts val="3600"/>
              <a:buNone/>
              <a:defRPr sz="3600" i="0" u="none" strike="noStrike" cap="none">
                <a:solidFill>
                  <a:srgbClr val="40A8F5"/>
                </a:solidFill>
              </a:defRPr>
            </a:lvl1pPr>
            <a:lvl2pPr lvl="1" indent="0" rtl="0">
              <a:spcBef>
                <a:spcPts val="0"/>
              </a:spcBef>
              <a:spcAft>
                <a:spcPts val="0"/>
              </a:spcAft>
              <a:buSzPts val="3600"/>
              <a:buFont typeface="Helvetica Neue"/>
              <a:buNone/>
              <a:defRPr sz="3600">
                <a:latin typeface="Helvetica Neue"/>
                <a:ea typeface="Helvetica Neue"/>
                <a:cs typeface="Helvetica Neue"/>
                <a:sym typeface="Helvetica Neue"/>
              </a:defRPr>
            </a:lvl2pPr>
            <a:lvl3pPr lvl="2" indent="0" rtl="0">
              <a:spcBef>
                <a:spcPts val="0"/>
              </a:spcBef>
              <a:spcAft>
                <a:spcPts val="0"/>
              </a:spcAft>
              <a:buSzPts val="3600"/>
              <a:buFont typeface="Helvetica Neue"/>
              <a:buNone/>
              <a:defRPr sz="3600">
                <a:latin typeface="Helvetica Neue"/>
                <a:ea typeface="Helvetica Neue"/>
                <a:cs typeface="Helvetica Neue"/>
                <a:sym typeface="Helvetica Neue"/>
              </a:defRPr>
            </a:lvl3pPr>
            <a:lvl4pPr lvl="3" indent="0" rtl="0">
              <a:spcBef>
                <a:spcPts val="0"/>
              </a:spcBef>
              <a:spcAft>
                <a:spcPts val="0"/>
              </a:spcAft>
              <a:buSzPts val="3600"/>
              <a:buFont typeface="Helvetica Neue"/>
              <a:buNone/>
              <a:defRPr sz="3600">
                <a:latin typeface="Helvetica Neue"/>
                <a:ea typeface="Helvetica Neue"/>
                <a:cs typeface="Helvetica Neue"/>
                <a:sym typeface="Helvetica Neue"/>
              </a:defRPr>
            </a:lvl4pPr>
            <a:lvl5pPr lvl="4" indent="0" rtl="0">
              <a:spcBef>
                <a:spcPts val="0"/>
              </a:spcBef>
              <a:spcAft>
                <a:spcPts val="0"/>
              </a:spcAft>
              <a:buSzPts val="3600"/>
              <a:buFont typeface="Helvetica Neue"/>
              <a:buNone/>
              <a:defRPr sz="3600">
                <a:latin typeface="Helvetica Neue"/>
                <a:ea typeface="Helvetica Neue"/>
                <a:cs typeface="Helvetica Neue"/>
                <a:sym typeface="Helvetica Neue"/>
              </a:defRPr>
            </a:lvl5pPr>
            <a:lvl6pPr lvl="5" indent="0" rtl="0">
              <a:spcBef>
                <a:spcPts val="0"/>
              </a:spcBef>
              <a:spcAft>
                <a:spcPts val="0"/>
              </a:spcAft>
              <a:buSzPts val="3600"/>
              <a:buFont typeface="Helvetica Neue"/>
              <a:buNone/>
              <a:defRPr sz="3600">
                <a:latin typeface="Helvetica Neue"/>
                <a:ea typeface="Helvetica Neue"/>
                <a:cs typeface="Helvetica Neue"/>
                <a:sym typeface="Helvetica Neue"/>
              </a:defRPr>
            </a:lvl6pPr>
            <a:lvl7pPr lvl="6" indent="0" rtl="0">
              <a:spcBef>
                <a:spcPts val="0"/>
              </a:spcBef>
              <a:spcAft>
                <a:spcPts val="0"/>
              </a:spcAft>
              <a:buSzPts val="3600"/>
              <a:buFont typeface="Helvetica Neue"/>
              <a:buNone/>
              <a:defRPr sz="3600">
                <a:latin typeface="Helvetica Neue"/>
                <a:ea typeface="Helvetica Neue"/>
                <a:cs typeface="Helvetica Neue"/>
                <a:sym typeface="Helvetica Neue"/>
              </a:defRPr>
            </a:lvl7pPr>
            <a:lvl8pPr lvl="7" indent="0" rtl="0">
              <a:spcBef>
                <a:spcPts val="0"/>
              </a:spcBef>
              <a:spcAft>
                <a:spcPts val="0"/>
              </a:spcAft>
              <a:buSzPts val="3600"/>
              <a:buFont typeface="Helvetica Neue"/>
              <a:buNone/>
              <a:defRPr sz="3600">
                <a:latin typeface="Helvetica Neue"/>
                <a:ea typeface="Helvetica Neue"/>
                <a:cs typeface="Helvetica Neue"/>
                <a:sym typeface="Helvetica Neue"/>
              </a:defRPr>
            </a:lvl8pPr>
            <a:lvl9pPr lvl="8" indent="0" rtl="0">
              <a:spcBef>
                <a:spcPts val="0"/>
              </a:spcBef>
              <a:spcAft>
                <a:spcPts val="0"/>
              </a:spcAft>
              <a:buSzPts val="3600"/>
              <a:buFont typeface="Helvetica Neue"/>
              <a:buNone/>
              <a:defRPr sz="3600">
                <a:latin typeface="Helvetica Neue"/>
                <a:ea typeface="Helvetica Neue"/>
                <a:cs typeface="Helvetica Neue"/>
                <a:sym typeface="Helvetica Neue"/>
              </a:defRPr>
            </a:lvl9pPr>
          </a:lstStyle>
          <a:p>
            <a:endParaRPr/>
          </a:p>
        </p:txBody>
      </p:sp>
      <p:sp>
        <p:nvSpPr>
          <p:cNvPr id="14" name="Shape 14"/>
          <p:cNvSpPr txBox="1">
            <a:spLocks noGrp="1"/>
          </p:cNvSpPr>
          <p:nvPr>
            <p:ph type="body" idx="1"/>
          </p:nvPr>
        </p:nvSpPr>
        <p:spPr>
          <a:xfrm>
            <a:off x="385125" y="1206425"/>
            <a:ext cx="10968600" cy="4770300"/>
          </a:xfrm>
          <a:prstGeom prst="rect">
            <a:avLst/>
          </a:prstGeom>
          <a:noFill/>
          <a:ln>
            <a:noFill/>
          </a:ln>
        </p:spPr>
        <p:txBody>
          <a:bodyPr spcFirstLastPara="1" wrap="square" lIns="91425" tIns="91425" rIns="91425" bIns="91425" anchor="t" anchorCtr="0"/>
          <a:lstStyle>
            <a:lvl1pPr marL="457200" marR="0" lvl="0" indent="-406400" rtl="0">
              <a:lnSpc>
                <a:spcPct val="100000"/>
              </a:lnSpc>
              <a:spcBef>
                <a:spcPts val="0"/>
              </a:spcBef>
              <a:spcAft>
                <a:spcPts val="0"/>
              </a:spcAft>
              <a:buClr>
                <a:srgbClr val="484848"/>
              </a:buClr>
              <a:buSzPts val="2800"/>
              <a:buFont typeface="Helvetica Neue"/>
              <a:buChar char="●"/>
              <a:defRPr sz="2800" i="0" u="none" strike="noStrike" cap="none">
                <a:solidFill>
                  <a:srgbClr val="484848"/>
                </a:solidFill>
              </a:defRPr>
            </a:lvl1pPr>
            <a:lvl2pPr marL="914400" marR="0" lvl="1" indent="-342900" rtl="0">
              <a:lnSpc>
                <a:spcPct val="100000"/>
              </a:lnSpc>
              <a:spcBef>
                <a:spcPts val="0"/>
              </a:spcBef>
              <a:spcAft>
                <a:spcPts val="0"/>
              </a:spcAft>
              <a:buClr>
                <a:srgbClr val="7F7F7F"/>
              </a:buClr>
              <a:buSzPts val="1800"/>
              <a:buFont typeface="Helvetica Neue"/>
              <a:buChar char="○"/>
              <a:defRPr sz="2400" i="0" u="none" strike="noStrike" cap="none">
                <a:solidFill>
                  <a:srgbClr val="7F7F7F"/>
                </a:solidFill>
              </a:defRPr>
            </a:lvl2pPr>
            <a:lvl3pPr marL="1371600" marR="0" lvl="2" indent="-323850" rtl="0">
              <a:lnSpc>
                <a:spcPct val="100000"/>
              </a:lnSpc>
              <a:spcBef>
                <a:spcPts val="0"/>
              </a:spcBef>
              <a:spcAft>
                <a:spcPts val="0"/>
              </a:spcAft>
              <a:buClr>
                <a:srgbClr val="484848"/>
              </a:buClr>
              <a:buSzPts val="1500"/>
              <a:buFont typeface="Helvetica Neue"/>
              <a:buChar char="■"/>
              <a:defRPr sz="2000" i="0" u="none" strike="noStrike" cap="none">
                <a:solidFill>
                  <a:srgbClr val="484848"/>
                </a:solidFill>
              </a:defRPr>
            </a:lvl3pPr>
            <a:lvl4pPr marL="1828800" marR="0" lvl="3" indent="-314325" rtl="0">
              <a:lnSpc>
                <a:spcPct val="100000"/>
              </a:lnSpc>
              <a:spcBef>
                <a:spcPts val="0"/>
              </a:spcBef>
              <a:spcAft>
                <a:spcPts val="0"/>
              </a:spcAft>
              <a:buClr>
                <a:srgbClr val="7F7F7F"/>
              </a:buClr>
              <a:buSzPts val="1350"/>
              <a:buFont typeface="Helvetica Neue"/>
              <a:buChar char="●"/>
              <a:defRPr sz="1800" i="0" u="none" strike="noStrike" cap="none">
                <a:solidFill>
                  <a:srgbClr val="7F7F7F"/>
                </a:solidFill>
              </a:defRPr>
            </a:lvl4pPr>
            <a:lvl5pPr marL="2286000" marR="0" lvl="4" indent="-314325" rtl="0">
              <a:lnSpc>
                <a:spcPct val="100000"/>
              </a:lnSpc>
              <a:spcBef>
                <a:spcPts val="0"/>
              </a:spcBef>
              <a:spcAft>
                <a:spcPts val="0"/>
              </a:spcAft>
              <a:buClr>
                <a:srgbClr val="484848"/>
              </a:buClr>
              <a:buSzPts val="1350"/>
              <a:buFont typeface="Helvetica Neue"/>
              <a:buChar char="○"/>
              <a:defRPr sz="1800" i="0" u="none" strike="noStrike" cap="none">
                <a:solidFill>
                  <a:srgbClr val="484848"/>
                </a:solidFill>
              </a:defRPr>
            </a:lvl5pPr>
            <a:lvl6pPr marL="2743200" marR="0" lvl="5" indent="-342900" rtl="0">
              <a:lnSpc>
                <a:spcPct val="100000"/>
              </a:lnSpc>
              <a:spcBef>
                <a:spcPts val="0"/>
              </a:spcBef>
              <a:spcAft>
                <a:spcPts val="0"/>
              </a:spcAft>
              <a:buClr>
                <a:schemeClr val="dk1"/>
              </a:buClr>
              <a:buSzPts val="1800"/>
              <a:buFont typeface="Helvetica Neue"/>
              <a:buChar char="■"/>
              <a:defRPr sz="1800" i="0" u="none" strike="noStrike" cap="none">
                <a:solidFill>
                  <a:schemeClr val="dk1"/>
                </a:solidFill>
                <a:latin typeface="Helvetica Neue"/>
                <a:ea typeface="Helvetica Neue"/>
                <a:cs typeface="Helvetica Neue"/>
                <a:sym typeface="Helvetica Neue"/>
              </a:defRPr>
            </a:lvl6pPr>
            <a:lvl7pPr marL="3200400" marR="0" lvl="6" indent="-342900" rtl="0">
              <a:lnSpc>
                <a:spcPct val="100000"/>
              </a:lnSpc>
              <a:spcBef>
                <a:spcPts val="0"/>
              </a:spcBef>
              <a:spcAft>
                <a:spcPts val="0"/>
              </a:spcAft>
              <a:buClr>
                <a:schemeClr val="dk1"/>
              </a:buClr>
              <a:buSzPts val="1800"/>
              <a:buFont typeface="Helvetica Neue"/>
              <a:buChar char="●"/>
              <a:defRPr sz="1800" i="0" u="none" strike="noStrike" cap="none">
                <a:solidFill>
                  <a:schemeClr val="dk1"/>
                </a:solidFill>
                <a:latin typeface="Helvetica Neue"/>
                <a:ea typeface="Helvetica Neue"/>
                <a:cs typeface="Helvetica Neue"/>
                <a:sym typeface="Helvetica Neue"/>
              </a:defRPr>
            </a:lvl7pPr>
            <a:lvl8pPr marL="3657600" marR="0" lvl="7" indent="-342900" rtl="0">
              <a:lnSpc>
                <a:spcPct val="100000"/>
              </a:lnSpc>
              <a:spcBef>
                <a:spcPts val="0"/>
              </a:spcBef>
              <a:spcAft>
                <a:spcPts val="0"/>
              </a:spcAft>
              <a:buClr>
                <a:schemeClr val="dk1"/>
              </a:buClr>
              <a:buSzPts val="1800"/>
              <a:buFont typeface="Helvetica Neue"/>
              <a:buChar char="○"/>
              <a:defRPr sz="1800" i="0" u="none" strike="noStrike" cap="none">
                <a:solidFill>
                  <a:schemeClr val="dk1"/>
                </a:solidFill>
                <a:latin typeface="Helvetica Neue"/>
                <a:ea typeface="Helvetica Neue"/>
                <a:cs typeface="Helvetica Neue"/>
                <a:sym typeface="Helvetica Neue"/>
              </a:defRPr>
            </a:lvl8pPr>
            <a:lvl9pPr marL="4114800" marR="0" lvl="8" indent="-342900" rtl="0">
              <a:lnSpc>
                <a:spcPct val="100000"/>
              </a:lnSpc>
              <a:spcBef>
                <a:spcPts val="0"/>
              </a:spcBef>
              <a:spcAft>
                <a:spcPts val="0"/>
              </a:spcAft>
              <a:buClr>
                <a:schemeClr val="dk1"/>
              </a:buClr>
              <a:buSzPts val="1800"/>
              <a:buFont typeface="Helvetica Neue"/>
              <a:buChar char="■"/>
              <a:defRPr sz="1800" i="0" u="none" strike="noStrike" cap="none">
                <a:solidFill>
                  <a:schemeClr val="dk1"/>
                </a:solidFill>
                <a:latin typeface="Helvetica Neue"/>
                <a:ea typeface="Helvetica Neue"/>
                <a:cs typeface="Helvetica Neue"/>
                <a:sym typeface="Helvetica Neue"/>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p:cSld name="OBJECT_1">
    <p:spTree>
      <p:nvGrpSpPr>
        <p:cNvPr id="1" name="Shape 15"/>
        <p:cNvGrpSpPr/>
        <p:nvPr/>
      </p:nvGrpSpPr>
      <p:grpSpPr>
        <a:xfrm>
          <a:off x="0" y="0"/>
          <a:ext cx="0" cy="0"/>
          <a:chOff x="0" y="0"/>
          <a:chExt cx="0" cy="0"/>
        </a:xfrm>
      </p:grpSpPr>
      <p:sp>
        <p:nvSpPr>
          <p:cNvPr id="16" name="Shape 16"/>
          <p:cNvSpPr txBox="1">
            <a:spLocks noGrp="1"/>
          </p:cNvSpPr>
          <p:nvPr>
            <p:ph type="title"/>
          </p:nvPr>
        </p:nvSpPr>
        <p:spPr>
          <a:xfrm>
            <a:off x="385200" y="191900"/>
            <a:ext cx="10968600" cy="872700"/>
          </a:xfrm>
          <a:prstGeom prst="rect">
            <a:avLst/>
          </a:prstGeom>
          <a:noFill/>
          <a:ln>
            <a:noFill/>
          </a:ln>
        </p:spPr>
        <p:txBody>
          <a:bodyPr spcFirstLastPara="1" wrap="square" lIns="91425" tIns="91425" rIns="91425" bIns="91425" anchor="ctr" anchorCtr="0"/>
          <a:lstStyle>
            <a:lvl1pPr marL="0" marR="0" lvl="0" indent="0" algn="l" rtl="0">
              <a:lnSpc>
                <a:spcPct val="90000"/>
              </a:lnSpc>
              <a:spcBef>
                <a:spcPts val="0"/>
              </a:spcBef>
              <a:spcAft>
                <a:spcPts val="0"/>
              </a:spcAft>
              <a:buClr>
                <a:srgbClr val="40A8F5"/>
              </a:buClr>
              <a:buSzPts val="3600"/>
              <a:buNone/>
              <a:defRPr sz="3600" i="0" u="none" strike="noStrike" cap="none">
                <a:solidFill>
                  <a:srgbClr val="40A8F5"/>
                </a:solidFill>
              </a:defRPr>
            </a:lvl1pPr>
            <a:lvl2pPr lvl="1" indent="0" rtl="0">
              <a:spcBef>
                <a:spcPts val="0"/>
              </a:spcBef>
              <a:spcAft>
                <a:spcPts val="0"/>
              </a:spcAft>
              <a:buSzPts val="3600"/>
              <a:buFont typeface="Helvetica Neue"/>
              <a:buNone/>
              <a:defRPr sz="3600">
                <a:latin typeface="Helvetica Neue"/>
                <a:ea typeface="Helvetica Neue"/>
                <a:cs typeface="Helvetica Neue"/>
                <a:sym typeface="Helvetica Neue"/>
              </a:defRPr>
            </a:lvl2pPr>
            <a:lvl3pPr lvl="2" indent="0" rtl="0">
              <a:spcBef>
                <a:spcPts val="0"/>
              </a:spcBef>
              <a:spcAft>
                <a:spcPts val="0"/>
              </a:spcAft>
              <a:buSzPts val="3600"/>
              <a:buFont typeface="Helvetica Neue"/>
              <a:buNone/>
              <a:defRPr sz="3600">
                <a:latin typeface="Helvetica Neue"/>
                <a:ea typeface="Helvetica Neue"/>
                <a:cs typeface="Helvetica Neue"/>
                <a:sym typeface="Helvetica Neue"/>
              </a:defRPr>
            </a:lvl3pPr>
            <a:lvl4pPr lvl="3" indent="0" rtl="0">
              <a:spcBef>
                <a:spcPts val="0"/>
              </a:spcBef>
              <a:spcAft>
                <a:spcPts val="0"/>
              </a:spcAft>
              <a:buSzPts val="3600"/>
              <a:buFont typeface="Helvetica Neue"/>
              <a:buNone/>
              <a:defRPr sz="3600">
                <a:latin typeface="Helvetica Neue"/>
                <a:ea typeface="Helvetica Neue"/>
                <a:cs typeface="Helvetica Neue"/>
                <a:sym typeface="Helvetica Neue"/>
              </a:defRPr>
            </a:lvl4pPr>
            <a:lvl5pPr lvl="4" indent="0" rtl="0">
              <a:spcBef>
                <a:spcPts val="0"/>
              </a:spcBef>
              <a:spcAft>
                <a:spcPts val="0"/>
              </a:spcAft>
              <a:buSzPts val="3600"/>
              <a:buFont typeface="Helvetica Neue"/>
              <a:buNone/>
              <a:defRPr sz="3600">
                <a:latin typeface="Helvetica Neue"/>
                <a:ea typeface="Helvetica Neue"/>
                <a:cs typeface="Helvetica Neue"/>
                <a:sym typeface="Helvetica Neue"/>
              </a:defRPr>
            </a:lvl5pPr>
            <a:lvl6pPr lvl="5" indent="0" rtl="0">
              <a:spcBef>
                <a:spcPts val="0"/>
              </a:spcBef>
              <a:spcAft>
                <a:spcPts val="0"/>
              </a:spcAft>
              <a:buSzPts val="3600"/>
              <a:buFont typeface="Helvetica Neue"/>
              <a:buNone/>
              <a:defRPr sz="3600">
                <a:latin typeface="Helvetica Neue"/>
                <a:ea typeface="Helvetica Neue"/>
                <a:cs typeface="Helvetica Neue"/>
                <a:sym typeface="Helvetica Neue"/>
              </a:defRPr>
            </a:lvl6pPr>
            <a:lvl7pPr lvl="6" indent="0" rtl="0">
              <a:spcBef>
                <a:spcPts val="0"/>
              </a:spcBef>
              <a:spcAft>
                <a:spcPts val="0"/>
              </a:spcAft>
              <a:buSzPts val="3600"/>
              <a:buFont typeface="Helvetica Neue"/>
              <a:buNone/>
              <a:defRPr sz="3600">
                <a:latin typeface="Helvetica Neue"/>
                <a:ea typeface="Helvetica Neue"/>
                <a:cs typeface="Helvetica Neue"/>
                <a:sym typeface="Helvetica Neue"/>
              </a:defRPr>
            </a:lvl7pPr>
            <a:lvl8pPr lvl="7" indent="0" rtl="0">
              <a:spcBef>
                <a:spcPts val="0"/>
              </a:spcBef>
              <a:spcAft>
                <a:spcPts val="0"/>
              </a:spcAft>
              <a:buSzPts val="3600"/>
              <a:buFont typeface="Helvetica Neue"/>
              <a:buNone/>
              <a:defRPr sz="3600">
                <a:latin typeface="Helvetica Neue"/>
                <a:ea typeface="Helvetica Neue"/>
                <a:cs typeface="Helvetica Neue"/>
                <a:sym typeface="Helvetica Neue"/>
              </a:defRPr>
            </a:lvl8pPr>
            <a:lvl9pPr lvl="8" indent="0" rtl="0">
              <a:spcBef>
                <a:spcPts val="0"/>
              </a:spcBef>
              <a:spcAft>
                <a:spcPts val="0"/>
              </a:spcAft>
              <a:buSzPts val="3600"/>
              <a:buFont typeface="Helvetica Neue"/>
              <a:buNone/>
              <a:defRPr sz="3600">
                <a:latin typeface="Helvetica Neue"/>
                <a:ea typeface="Helvetica Neue"/>
                <a:cs typeface="Helvetica Neue"/>
                <a:sym typeface="Helvetica Neu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p:cSld name="Title and body">
    <p:spTree>
      <p:nvGrpSpPr>
        <p:cNvPr id="1" name="Shape 19"/>
        <p:cNvGrpSpPr/>
        <p:nvPr/>
      </p:nvGrpSpPr>
      <p:grpSpPr>
        <a:xfrm>
          <a:off x="0" y="0"/>
          <a:ext cx="0" cy="0"/>
          <a:chOff x="0" y="0"/>
          <a:chExt cx="0" cy="0"/>
        </a:xfrm>
      </p:grpSpPr>
      <p:sp>
        <p:nvSpPr>
          <p:cNvPr id="20" name="Shape 2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lstStyle>
            <a:lvl1pPr marL="0" marR="0" lvl="0" indent="0" algn="l" rtl="0">
              <a:lnSpc>
                <a:spcPct val="90000"/>
              </a:lnSpc>
              <a:spcBef>
                <a:spcPts val="0"/>
              </a:spcBef>
              <a:spcAft>
                <a:spcPts val="0"/>
              </a:spcAft>
              <a:buClr>
                <a:srgbClr val="40A8F5"/>
              </a:buClr>
              <a:buSzPts val="4000"/>
              <a:buFont typeface="Helvetica Neue"/>
              <a:buNone/>
              <a:defRPr sz="4000" b="0" i="0" u="none" strike="noStrike" cap="none">
                <a:solidFill>
                  <a:srgbClr val="40A8F5"/>
                </a:solidFill>
                <a:latin typeface="Helvetica Neue"/>
                <a:ea typeface="Helvetica Neue"/>
                <a:cs typeface="Helvetica Neue"/>
                <a:sym typeface="Helvetica Neue"/>
              </a:defRPr>
            </a:lvl1pPr>
            <a:lvl2pPr lvl="1" indent="0">
              <a:spcBef>
                <a:spcPts val="0"/>
              </a:spcBef>
              <a:spcAft>
                <a:spcPts val="0"/>
              </a:spcAft>
              <a:buSzPts val="1400"/>
              <a:buNone/>
              <a:defRPr sz="1800"/>
            </a:lvl2pPr>
            <a:lvl3pPr lvl="2" indent="0">
              <a:spcBef>
                <a:spcPts val="0"/>
              </a:spcBef>
              <a:spcAft>
                <a:spcPts val="0"/>
              </a:spcAft>
              <a:buSzPts val="1400"/>
              <a:buNone/>
              <a:defRPr sz="1800"/>
            </a:lvl3pPr>
            <a:lvl4pPr lvl="3" indent="0">
              <a:spcBef>
                <a:spcPts val="0"/>
              </a:spcBef>
              <a:spcAft>
                <a:spcPts val="0"/>
              </a:spcAft>
              <a:buSzPts val="1400"/>
              <a:buNone/>
              <a:defRPr sz="1800"/>
            </a:lvl4pPr>
            <a:lvl5pPr lvl="4" indent="0">
              <a:spcBef>
                <a:spcPts val="0"/>
              </a:spcBef>
              <a:spcAft>
                <a:spcPts val="0"/>
              </a:spcAft>
              <a:buSzPts val="1400"/>
              <a:buNone/>
              <a:defRPr sz="1800"/>
            </a:lvl5pPr>
            <a:lvl6pPr lvl="5" indent="0">
              <a:spcBef>
                <a:spcPts val="0"/>
              </a:spcBef>
              <a:spcAft>
                <a:spcPts val="0"/>
              </a:spcAft>
              <a:buSzPts val="1400"/>
              <a:buNone/>
              <a:defRPr sz="1800"/>
            </a:lvl6pPr>
            <a:lvl7pPr lvl="6" indent="0">
              <a:spcBef>
                <a:spcPts val="0"/>
              </a:spcBef>
              <a:spcAft>
                <a:spcPts val="0"/>
              </a:spcAft>
              <a:buSzPts val="1400"/>
              <a:buNone/>
              <a:defRPr sz="1800"/>
            </a:lvl7pPr>
            <a:lvl8pPr lvl="7" indent="0">
              <a:spcBef>
                <a:spcPts val="0"/>
              </a:spcBef>
              <a:spcAft>
                <a:spcPts val="0"/>
              </a:spcAft>
              <a:buSzPts val="1400"/>
              <a:buNone/>
              <a:defRPr sz="1800"/>
            </a:lvl8pPr>
            <a:lvl9pPr lvl="8" indent="0">
              <a:spcBef>
                <a:spcPts val="0"/>
              </a:spcBef>
              <a:spcAft>
                <a:spcPts val="0"/>
              </a:spcAft>
              <a:buSzPts val="1400"/>
              <a:buNone/>
              <a:defRPr sz="1800"/>
            </a:lvl9pPr>
          </a:lstStyle>
          <a:p>
            <a:endParaRPr/>
          </a:p>
        </p:txBody>
      </p:sp>
      <p:sp>
        <p:nvSpPr>
          <p:cNvPr id="21" name="Shape 2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0"/>
              </a:spcBef>
              <a:spcAft>
                <a:spcPts val="0"/>
              </a:spcAft>
              <a:buClr>
                <a:srgbClr val="484848"/>
              </a:buClr>
              <a:buSzPts val="2800"/>
              <a:buFont typeface="Merriweather Sans"/>
              <a:buChar char="▶"/>
              <a:defRPr sz="2800" b="0" i="0" u="none" strike="noStrike" cap="none">
                <a:solidFill>
                  <a:srgbClr val="484848"/>
                </a:solidFill>
                <a:latin typeface="Helvetica Neue"/>
                <a:ea typeface="Helvetica Neue"/>
                <a:cs typeface="Helvetica Neue"/>
                <a:sym typeface="Helvetica Neue"/>
              </a:defRPr>
            </a:lvl1pPr>
            <a:lvl2pPr marL="914400" marR="0" lvl="1" indent="-342900" algn="l" rtl="0">
              <a:lnSpc>
                <a:spcPct val="90000"/>
              </a:lnSpc>
              <a:spcBef>
                <a:spcPts val="0"/>
              </a:spcBef>
              <a:spcAft>
                <a:spcPts val="0"/>
              </a:spcAft>
              <a:buClr>
                <a:srgbClr val="7F7F7F"/>
              </a:buClr>
              <a:buSzPts val="1800"/>
              <a:buFont typeface="Merriweather Sans"/>
              <a:buChar char="▶"/>
              <a:defRPr sz="2400" b="0" i="0" u="none" strike="noStrike" cap="none">
                <a:solidFill>
                  <a:srgbClr val="7F7F7F"/>
                </a:solidFill>
                <a:latin typeface="Helvetica Neue"/>
                <a:ea typeface="Helvetica Neue"/>
                <a:cs typeface="Helvetica Neue"/>
                <a:sym typeface="Helvetica Neue"/>
              </a:defRPr>
            </a:lvl2pPr>
            <a:lvl3pPr marL="1371600" marR="0" lvl="2" indent="-323850" algn="l" rtl="0">
              <a:lnSpc>
                <a:spcPct val="90000"/>
              </a:lnSpc>
              <a:spcBef>
                <a:spcPts val="0"/>
              </a:spcBef>
              <a:spcAft>
                <a:spcPts val="0"/>
              </a:spcAft>
              <a:buClr>
                <a:srgbClr val="484848"/>
              </a:buClr>
              <a:buSzPts val="1500"/>
              <a:buFont typeface="Merriweather Sans"/>
              <a:buChar char="▶"/>
              <a:defRPr sz="2000" b="0" i="0" u="none" strike="noStrike" cap="none">
                <a:solidFill>
                  <a:srgbClr val="484848"/>
                </a:solidFill>
                <a:latin typeface="Helvetica Neue"/>
                <a:ea typeface="Helvetica Neue"/>
                <a:cs typeface="Helvetica Neue"/>
                <a:sym typeface="Helvetica Neue"/>
              </a:defRPr>
            </a:lvl3pPr>
            <a:lvl4pPr marL="1828800" marR="0" lvl="3" indent="-314325" algn="l" rtl="0">
              <a:lnSpc>
                <a:spcPct val="90000"/>
              </a:lnSpc>
              <a:spcBef>
                <a:spcPts val="0"/>
              </a:spcBef>
              <a:spcAft>
                <a:spcPts val="0"/>
              </a:spcAft>
              <a:buClr>
                <a:srgbClr val="7F7F7F"/>
              </a:buClr>
              <a:buSzPts val="1350"/>
              <a:buFont typeface="Merriweather Sans"/>
              <a:buChar char="▶"/>
              <a:defRPr sz="1800" b="0" i="0" u="none" strike="noStrike" cap="none">
                <a:solidFill>
                  <a:srgbClr val="7F7F7F"/>
                </a:solidFill>
                <a:latin typeface="Helvetica Neue"/>
                <a:ea typeface="Helvetica Neue"/>
                <a:cs typeface="Helvetica Neue"/>
                <a:sym typeface="Helvetica Neue"/>
              </a:defRPr>
            </a:lvl4pPr>
            <a:lvl5pPr marL="2286000" marR="0" lvl="4" indent="-314325" algn="l" rtl="0">
              <a:lnSpc>
                <a:spcPct val="90000"/>
              </a:lnSpc>
              <a:spcBef>
                <a:spcPts val="0"/>
              </a:spcBef>
              <a:spcAft>
                <a:spcPts val="0"/>
              </a:spcAft>
              <a:buClr>
                <a:srgbClr val="484848"/>
              </a:buClr>
              <a:buSzPts val="1350"/>
              <a:buFont typeface="Merriweather Sans"/>
              <a:buChar char="▶"/>
              <a:defRPr sz="1800" b="0" i="0" u="none" strike="noStrike" cap="none">
                <a:solidFill>
                  <a:srgbClr val="484848"/>
                </a:solidFill>
                <a:latin typeface="Helvetica Neue"/>
                <a:ea typeface="Helvetica Neue"/>
                <a:cs typeface="Helvetica Neue"/>
                <a:sym typeface="Helvetica Neue"/>
              </a:defRPr>
            </a:lvl5pPr>
            <a:lvl6pPr marL="2743200" marR="0" lvl="5" indent="-342900" algn="l" rtl="0">
              <a:lnSpc>
                <a:spcPct val="90000"/>
              </a:lnSpc>
              <a:spcBef>
                <a:spcPts val="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2" name="Shape 22"/>
          <p:cNvSpPr txBox="1">
            <a:spLocks noGrp="1"/>
          </p:cNvSpPr>
          <p:nvPr>
            <p:ph type="sldNum" idx="12"/>
          </p:nvPr>
        </p:nvSpPr>
        <p:spPr>
          <a:xfrm>
            <a:off x="11296609" y="6217621"/>
            <a:ext cx="731600" cy="5248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rgbClr val="F6F9FA"/>
              </a:buClr>
              <a:buSzPts val="1800"/>
              <a:buFont typeface="Calibri"/>
              <a:buNone/>
              <a:defRPr sz="1800" b="0" i="0" u="none" strike="noStrike" cap="none">
                <a:solidFill>
                  <a:srgbClr val="F6F9FA"/>
                </a:solidFill>
                <a:latin typeface="Calibri"/>
                <a:ea typeface="Calibri"/>
                <a:cs typeface="Calibri"/>
                <a:sym typeface="Calibri"/>
              </a:defRPr>
            </a:lvl1pPr>
            <a:lvl2pPr marL="0" marR="0" lvl="1" indent="0" algn="l" rtl="0">
              <a:lnSpc>
                <a:spcPct val="100000"/>
              </a:lnSpc>
              <a:spcBef>
                <a:spcPts val="0"/>
              </a:spcBef>
              <a:spcAft>
                <a:spcPts val="0"/>
              </a:spcAft>
              <a:buClr>
                <a:srgbClr val="F6F9FA"/>
              </a:buClr>
              <a:buSzPts val="1800"/>
              <a:buFont typeface="Calibri"/>
              <a:buNone/>
              <a:defRPr sz="1800" b="0" i="0" u="none" strike="noStrike" cap="none">
                <a:solidFill>
                  <a:srgbClr val="F6F9FA"/>
                </a:solidFill>
                <a:latin typeface="Calibri"/>
                <a:ea typeface="Calibri"/>
                <a:cs typeface="Calibri"/>
                <a:sym typeface="Calibri"/>
              </a:defRPr>
            </a:lvl2pPr>
            <a:lvl3pPr marL="0" marR="0" lvl="2" indent="0" algn="l" rtl="0">
              <a:lnSpc>
                <a:spcPct val="100000"/>
              </a:lnSpc>
              <a:spcBef>
                <a:spcPts val="0"/>
              </a:spcBef>
              <a:spcAft>
                <a:spcPts val="0"/>
              </a:spcAft>
              <a:buClr>
                <a:srgbClr val="F6F9FA"/>
              </a:buClr>
              <a:buSzPts val="1800"/>
              <a:buFont typeface="Calibri"/>
              <a:buNone/>
              <a:defRPr sz="1800" b="0" i="0" u="none" strike="noStrike" cap="none">
                <a:solidFill>
                  <a:srgbClr val="F6F9FA"/>
                </a:solidFill>
                <a:latin typeface="Calibri"/>
                <a:ea typeface="Calibri"/>
                <a:cs typeface="Calibri"/>
                <a:sym typeface="Calibri"/>
              </a:defRPr>
            </a:lvl3pPr>
            <a:lvl4pPr marL="0" marR="0" lvl="3" indent="0" algn="l" rtl="0">
              <a:lnSpc>
                <a:spcPct val="100000"/>
              </a:lnSpc>
              <a:spcBef>
                <a:spcPts val="0"/>
              </a:spcBef>
              <a:spcAft>
                <a:spcPts val="0"/>
              </a:spcAft>
              <a:buClr>
                <a:srgbClr val="F6F9FA"/>
              </a:buClr>
              <a:buSzPts val="1800"/>
              <a:buFont typeface="Calibri"/>
              <a:buNone/>
              <a:defRPr sz="1800" b="0" i="0" u="none" strike="noStrike" cap="none">
                <a:solidFill>
                  <a:srgbClr val="F6F9FA"/>
                </a:solidFill>
                <a:latin typeface="Calibri"/>
                <a:ea typeface="Calibri"/>
                <a:cs typeface="Calibri"/>
                <a:sym typeface="Calibri"/>
              </a:defRPr>
            </a:lvl4pPr>
            <a:lvl5pPr marL="0" marR="0" lvl="4" indent="0" algn="l" rtl="0">
              <a:lnSpc>
                <a:spcPct val="100000"/>
              </a:lnSpc>
              <a:spcBef>
                <a:spcPts val="0"/>
              </a:spcBef>
              <a:spcAft>
                <a:spcPts val="0"/>
              </a:spcAft>
              <a:buClr>
                <a:srgbClr val="F6F9FA"/>
              </a:buClr>
              <a:buSzPts val="1800"/>
              <a:buFont typeface="Calibri"/>
              <a:buNone/>
              <a:defRPr sz="1800" b="0" i="0" u="none" strike="noStrike" cap="none">
                <a:solidFill>
                  <a:srgbClr val="F6F9FA"/>
                </a:solidFill>
                <a:latin typeface="Calibri"/>
                <a:ea typeface="Calibri"/>
                <a:cs typeface="Calibri"/>
                <a:sym typeface="Calibri"/>
              </a:defRPr>
            </a:lvl5pPr>
            <a:lvl6pPr marL="0" marR="0" lvl="5" indent="0" algn="l" rtl="0">
              <a:lnSpc>
                <a:spcPct val="100000"/>
              </a:lnSpc>
              <a:spcBef>
                <a:spcPts val="0"/>
              </a:spcBef>
              <a:spcAft>
                <a:spcPts val="0"/>
              </a:spcAft>
              <a:buClr>
                <a:srgbClr val="F6F9FA"/>
              </a:buClr>
              <a:buSzPts val="1800"/>
              <a:buFont typeface="Calibri"/>
              <a:buNone/>
              <a:defRPr sz="1800" b="0" i="0" u="none" strike="noStrike" cap="none">
                <a:solidFill>
                  <a:srgbClr val="F6F9FA"/>
                </a:solidFill>
                <a:latin typeface="Calibri"/>
                <a:ea typeface="Calibri"/>
                <a:cs typeface="Calibri"/>
                <a:sym typeface="Calibri"/>
              </a:defRPr>
            </a:lvl6pPr>
            <a:lvl7pPr marL="0" marR="0" lvl="6" indent="0" algn="l" rtl="0">
              <a:lnSpc>
                <a:spcPct val="100000"/>
              </a:lnSpc>
              <a:spcBef>
                <a:spcPts val="0"/>
              </a:spcBef>
              <a:spcAft>
                <a:spcPts val="0"/>
              </a:spcAft>
              <a:buClr>
                <a:srgbClr val="F6F9FA"/>
              </a:buClr>
              <a:buSzPts val="1800"/>
              <a:buFont typeface="Calibri"/>
              <a:buNone/>
              <a:defRPr sz="1800" b="0" i="0" u="none" strike="noStrike" cap="none">
                <a:solidFill>
                  <a:srgbClr val="F6F9FA"/>
                </a:solidFill>
                <a:latin typeface="Calibri"/>
                <a:ea typeface="Calibri"/>
                <a:cs typeface="Calibri"/>
                <a:sym typeface="Calibri"/>
              </a:defRPr>
            </a:lvl7pPr>
            <a:lvl8pPr marL="0" marR="0" lvl="7" indent="0" algn="l" rtl="0">
              <a:lnSpc>
                <a:spcPct val="100000"/>
              </a:lnSpc>
              <a:spcBef>
                <a:spcPts val="0"/>
              </a:spcBef>
              <a:spcAft>
                <a:spcPts val="0"/>
              </a:spcAft>
              <a:buClr>
                <a:srgbClr val="F6F9FA"/>
              </a:buClr>
              <a:buSzPts val="1800"/>
              <a:buFont typeface="Calibri"/>
              <a:buNone/>
              <a:defRPr sz="1800" b="0" i="0" u="none" strike="noStrike" cap="none">
                <a:solidFill>
                  <a:srgbClr val="F6F9FA"/>
                </a:solidFill>
                <a:latin typeface="Calibri"/>
                <a:ea typeface="Calibri"/>
                <a:cs typeface="Calibri"/>
                <a:sym typeface="Calibri"/>
              </a:defRPr>
            </a:lvl8pPr>
            <a:lvl9pPr marL="0" marR="0" lvl="8" indent="0" algn="l" rtl="0">
              <a:lnSpc>
                <a:spcPct val="100000"/>
              </a:lnSpc>
              <a:spcBef>
                <a:spcPts val="0"/>
              </a:spcBef>
              <a:spcAft>
                <a:spcPts val="0"/>
              </a:spcAft>
              <a:buClr>
                <a:srgbClr val="F6F9FA"/>
              </a:buClr>
              <a:buSzPts val="1800"/>
              <a:buFont typeface="Calibri"/>
              <a:buNone/>
              <a:defRPr sz="1800" b="0" i="0" u="none" strike="noStrike" cap="none">
                <a:solidFill>
                  <a:srgbClr val="F6F9FA"/>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30"/>
        <p:cNvGrpSpPr/>
        <p:nvPr/>
      </p:nvGrpSpPr>
      <p:grpSpPr>
        <a:xfrm>
          <a:off x="0" y="0"/>
          <a:ext cx="0" cy="0"/>
          <a:chOff x="0" y="0"/>
          <a:chExt cx="0" cy="0"/>
        </a:xfrm>
      </p:grpSpPr>
      <p:sp>
        <p:nvSpPr>
          <p:cNvPr id="31" name="Shape 31"/>
          <p:cNvSpPr txBox="1">
            <a:spLocks noGrp="1"/>
          </p:cNvSpPr>
          <p:nvPr>
            <p:ph type="title"/>
          </p:nvPr>
        </p:nvSpPr>
        <p:spPr>
          <a:xfrm>
            <a:off x="415600" y="178500"/>
            <a:ext cx="11360700" cy="909900"/>
          </a:xfrm>
          <a:prstGeom prst="rect">
            <a:avLst/>
          </a:prstGeom>
        </p:spPr>
        <p:txBody>
          <a:bodyPr spcFirstLastPara="1" wrap="square" lIns="121900" tIns="121900" rIns="121900" bIns="121900" anchor="ctr" anchorCtr="0"/>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32" name="Shape 32"/>
          <p:cNvSpPr txBox="1">
            <a:spLocks noGrp="1"/>
          </p:cNvSpPr>
          <p:nvPr>
            <p:ph type="body" idx="1"/>
          </p:nvPr>
        </p:nvSpPr>
        <p:spPr>
          <a:xfrm>
            <a:off x="415600" y="1268267"/>
            <a:ext cx="11360700" cy="4823700"/>
          </a:xfrm>
          <a:prstGeom prst="rect">
            <a:avLst/>
          </a:prstGeom>
        </p:spPr>
        <p:txBody>
          <a:bodyPr spcFirstLastPara="1" wrap="square" lIns="121900" tIns="121900" rIns="121900" bIns="121900" anchor="t" anchorCtr="0"/>
          <a:lstStyle>
            <a:lvl1pPr marL="457200" lvl="0" indent="-381000" rtl="0">
              <a:spcBef>
                <a:spcPts val="0"/>
              </a:spcBef>
              <a:spcAft>
                <a:spcPts val="0"/>
              </a:spcAft>
              <a:buSzPts val="2400"/>
              <a:buChar char="●"/>
              <a:defRPr/>
            </a:lvl1pPr>
            <a:lvl2pPr marL="914400" lvl="1" indent="-349250" rtl="0">
              <a:spcBef>
                <a:spcPts val="0"/>
              </a:spcBef>
              <a:spcAft>
                <a:spcPts val="0"/>
              </a:spcAft>
              <a:buSzPts val="1900"/>
              <a:buChar char="○"/>
              <a:defRPr/>
            </a:lvl2pPr>
            <a:lvl3pPr marL="1371600" lvl="2" indent="-349250" rtl="0">
              <a:spcBef>
                <a:spcPts val="0"/>
              </a:spcBef>
              <a:spcAft>
                <a:spcPts val="0"/>
              </a:spcAft>
              <a:buSzPts val="1900"/>
              <a:buChar char="■"/>
              <a:defRPr/>
            </a:lvl3pPr>
            <a:lvl4pPr marL="1828800" lvl="3" indent="-349250" rtl="0">
              <a:spcBef>
                <a:spcPts val="0"/>
              </a:spcBef>
              <a:spcAft>
                <a:spcPts val="0"/>
              </a:spcAft>
              <a:buSzPts val="1900"/>
              <a:buChar char="●"/>
              <a:defRPr/>
            </a:lvl4pPr>
            <a:lvl5pPr marL="2286000" lvl="4" indent="-349250" rtl="0">
              <a:spcBef>
                <a:spcPts val="0"/>
              </a:spcBef>
              <a:spcAft>
                <a:spcPts val="0"/>
              </a:spcAft>
              <a:buSzPts val="1900"/>
              <a:buChar char="○"/>
              <a:defRPr/>
            </a:lvl5pPr>
            <a:lvl6pPr marL="2743200" lvl="5" indent="-349250" rtl="0">
              <a:spcBef>
                <a:spcPts val="0"/>
              </a:spcBef>
              <a:spcAft>
                <a:spcPts val="0"/>
              </a:spcAft>
              <a:buSzPts val="1900"/>
              <a:buChar char="■"/>
              <a:defRPr/>
            </a:lvl6pPr>
            <a:lvl7pPr marL="3200400" lvl="6" indent="-349250" rtl="0">
              <a:spcBef>
                <a:spcPts val="0"/>
              </a:spcBef>
              <a:spcAft>
                <a:spcPts val="0"/>
              </a:spcAft>
              <a:buSzPts val="1900"/>
              <a:buChar char="●"/>
              <a:defRPr/>
            </a:lvl7pPr>
            <a:lvl8pPr marL="3657600" lvl="7" indent="-349250" rtl="0">
              <a:spcBef>
                <a:spcPts val="0"/>
              </a:spcBef>
              <a:spcAft>
                <a:spcPts val="0"/>
              </a:spcAft>
              <a:buSzPts val="1900"/>
              <a:buChar char="○"/>
              <a:defRPr/>
            </a:lvl8pPr>
            <a:lvl9pPr marL="4114800" lvl="8" indent="-349250" rtl="0">
              <a:spcBef>
                <a:spcPts val="0"/>
              </a:spcBef>
              <a:spcAft>
                <a:spcPts val="0"/>
              </a:spcAft>
              <a:buSzPts val="1900"/>
              <a:buChar char="■"/>
              <a:defRPr/>
            </a:lvl9pPr>
          </a:lstStyle>
          <a:p>
            <a:endParaRPr/>
          </a:p>
        </p:txBody>
      </p:sp>
      <p:sp>
        <p:nvSpPr>
          <p:cNvPr id="33" name="Shape 33"/>
          <p:cNvSpPr txBox="1">
            <a:spLocks noGrp="1"/>
          </p:cNvSpPr>
          <p:nvPr>
            <p:ph type="sldNum" idx="12"/>
          </p:nvPr>
        </p:nvSpPr>
        <p:spPr>
          <a:xfrm>
            <a:off x="11296610" y="6217622"/>
            <a:ext cx="731700" cy="5247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4"/>
        <p:cNvGrpSpPr/>
        <p:nvPr/>
      </p:nvGrpSpPr>
      <p:grpSpPr>
        <a:xfrm>
          <a:off x="0" y="0"/>
          <a:ext cx="0" cy="0"/>
          <a:chOff x="0" y="0"/>
          <a:chExt cx="0" cy="0"/>
        </a:xfrm>
      </p:grpSpPr>
      <p:sp>
        <p:nvSpPr>
          <p:cNvPr id="35" name="Shape 35"/>
          <p:cNvSpPr txBox="1">
            <a:spLocks noGrp="1"/>
          </p:cNvSpPr>
          <p:nvPr>
            <p:ph type="title"/>
          </p:nvPr>
        </p:nvSpPr>
        <p:spPr>
          <a:xfrm>
            <a:off x="415600" y="178500"/>
            <a:ext cx="11360700" cy="909900"/>
          </a:xfrm>
          <a:prstGeom prst="rect">
            <a:avLst/>
          </a:prstGeom>
        </p:spPr>
        <p:txBody>
          <a:bodyPr spcFirstLastPara="1" wrap="square" lIns="121900" tIns="121900" rIns="121900" bIns="121900" anchor="ctr" anchorCtr="0"/>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36" name="Shape 36"/>
          <p:cNvSpPr txBox="1">
            <a:spLocks noGrp="1"/>
          </p:cNvSpPr>
          <p:nvPr>
            <p:ph type="body" idx="1"/>
          </p:nvPr>
        </p:nvSpPr>
        <p:spPr>
          <a:xfrm>
            <a:off x="415600" y="1536633"/>
            <a:ext cx="5333100" cy="4555200"/>
          </a:xfrm>
          <a:prstGeom prst="rect">
            <a:avLst/>
          </a:prstGeom>
        </p:spPr>
        <p:txBody>
          <a:bodyPr spcFirstLastPara="1" wrap="square" lIns="121900" tIns="121900" rIns="121900" bIns="121900" anchor="t" anchorCtr="0"/>
          <a:lstStyle>
            <a:lvl1pPr marL="457200" lvl="0" indent="-349250" rtl="0">
              <a:spcBef>
                <a:spcPts val="0"/>
              </a:spcBef>
              <a:spcAft>
                <a:spcPts val="0"/>
              </a:spcAft>
              <a:buSzPts val="1900"/>
              <a:buChar char="●"/>
              <a:defRPr sz="19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37" name="Shape 37"/>
          <p:cNvSpPr txBox="1">
            <a:spLocks noGrp="1"/>
          </p:cNvSpPr>
          <p:nvPr>
            <p:ph type="body" idx="2"/>
          </p:nvPr>
        </p:nvSpPr>
        <p:spPr>
          <a:xfrm>
            <a:off x="6443200" y="1536633"/>
            <a:ext cx="5333100" cy="4555200"/>
          </a:xfrm>
          <a:prstGeom prst="rect">
            <a:avLst/>
          </a:prstGeom>
        </p:spPr>
        <p:txBody>
          <a:bodyPr spcFirstLastPara="1" wrap="square" lIns="121900" tIns="121900" rIns="121900" bIns="121900" anchor="t" anchorCtr="0"/>
          <a:lstStyle>
            <a:lvl1pPr marL="457200" lvl="0" indent="-349250" rtl="0">
              <a:spcBef>
                <a:spcPts val="0"/>
              </a:spcBef>
              <a:spcAft>
                <a:spcPts val="0"/>
              </a:spcAft>
              <a:buSzPts val="1900"/>
              <a:buChar char="●"/>
              <a:defRPr sz="19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38" name="Shape 38"/>
          <p:cNvSpPr txBox="1">
            <a:spLocks noGrp="1"/>
          </p:cNvSpPr>
          <p:nvPr>
            <p:ph type="sldNum" idx="12"/>
          </p:nvPr>
        </p:nvSpPr>
        <p:spPr>
          <a:xfrm>
            <a:off x="11296610" y="6217622"/>
            <a:ext cx="731700" cy="5247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9"/>
        <p:cNvGrpSpPr/>
        <p:nvPr/>
      </p:nvGrpSpPr>
      <p:grpSpPr>
        <a:xfrm>
          <a:off x="0" y="0"/>
          <a:ext cx="0" cy="0"/>
          <a:chOff x="0" y="0"/>
          <a:chExt cx="0" cy="0"/>
        </a:xfrm>
      </p:grpSpPr>
      <p:sp>
        <p:nvSpPr>
          <p:cNvPr id="40" name="Shape 40"/>
          <p:cNvSpPr txBox="1">
            <a:spLocks noGrp="1"/>
          </p:cNvSpPr>
          <p:nvPr>
            <p:ph type="title"/>
          </p:nvPr>
        </p:nvSpPr>
        <p:spPr>
          <a:xfrm>
            <a:off x="415600" y="178500"/>
            <a:ext cx="11360700" cy="909900"/>
          </a:xfrm>
          <a:prstGeom prst="rect">
            <a:avLst/>
          </a:prstGeom>
        </p:spPr>
        <p:txBody>
          <a:bodyPr spcFirstLastPara="1" wrap="square" lIns="121900" tIns="121900" rIns="121900" bIns="121900" anchor="ctr" anchorCtr="0"/>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41" name="Shape 41"/>
          <p:cNvSpPr txBox="1">
            <a:spLocks noGrp="1"/>
          </p:cNvSpPr>
          <p:nvPr>
            <p:ph type="sldNum" idx="12"/>
          </p:nvPr>
        </p:nvSpPr>
        <p:spPr>
          <a:xfrm>
            <a:off x="11296610" y="6217622"/>
            <a:ext cx="731700" cy="5247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Slide">
  <p:cSld name="TITLE_AND_BODY_1">
    <p:spTree>
      <p:nvGrpSpPr>
        <p:cNvPr id="1" name="Shape 42"/>
        <p:cNvGrpSpPr/>
        <p:nvPr/>
      </p:nvGrpSpPr>
      <p:grpSpPr>
        <a:xfrm>
          <a:off x="0" y="0"/>
          <a:ext cx="0" cy="0"/>
          <a:chOff x="0" y="0"/>
          <a:chExt cx="0" cy="0"/>
        </a:xfrm>
      </p:grpSpPr>
      <p:sp>
        <p:nvSpPr>
          <p:cNvPr id="43" name="Shape 43"/>
          <p:cNvSpPr txBox="1">
            <a:spLocks noGrp="1"/>
          </p:cNvSpPr>
          <p:nvPr>
            <p:ph type="sldNum" idx="12"/>
          </p:nvPr>
        </p:nvSpPr>
        <p:spPr>
          <a:xfrm>
            <a:off x="8737600" y="6107430"/>
            <a:ext cx="485100" cy="4977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rgbClr val="F6F9FA"/>
              </a:buClr>
              <a:buSzPts val="1900"/>
              <a:buFont typeface="Calibri"/>
              <a:buNone/>
              <a:defRPr sz="1900" b="0" i="0" u="none" strike="noStrike" cap="none">
                <a:solidFill>
                  <a:srgbClr val="F6F9FA"/>
                </a:solidFill>
                <a:latin typeface="Calibri"/>
                <a:ea typeface="Calibri"/>
                <a:cs typeface="Calibri"/>
                <a:sym typeface="Calibri"/>
              </a:defRPr>
            </a:lvl1pPr>
            <a:lvl2pPr marL="0" marR="0" lvl="1" indent="0" algn="l" rtl="0">
              <a:lnSpc>
                <a:spcPct val="100000"/>
              </a:lnSpc>
              <a:spcBef>
                <a:spcPts val="0"/>
              </a:spcBef>
              <a:spcAft>
                <a:spcPts val="0"/>
              </a:spcAft>
              <a:buClr>
                <a:srgbClr val="F6F9FA"/>
              </a:buClr>
              <a:buSzPts val="1900"/>
              <a:buFont typeface="Calibri"/>
              <a:buNone/>
              <a:defRPr sz="1900" b="0" i="0" u="none" strike="noStrike" cap="none">
                <a:solidFill>
                  <a:srgbClr val="F6F9FA"/>
                </a:solidFill>
                <a:latin typeface="Calibri"/>
                <a:ea typeface="Calibri"/>
                <a:cs typeface="Calibri"/>
                <a:sym typeface="Calibri"/>
              </a:defRPr>
            </a:lvl2pPr>
            <a:lvl3pPr marL="0" marR="0" lvl="2" indent="0" algn="l" rtl="0">
              <a:lnSpc>
                <a:spcPct val="100000"/>
              </a:lnSpc>
              <a:spcBef>
                <a:spcPts val="0"/>
              </a:spcBef>
              <a:spcAft>
                <a:spcPts val="0"/>
              </a:spcAft>
              <a:buClr>
                <a:srgbClr val="F6F9FA"/>
              </a:buClr>
              <a:buSzPts val="1900"/>
              <a:buFont typeface="Calibri"/>
              <a:buNone/>
              <a:defRPr sz="1900" b="0" i="0" u="none" strike="noStrike" cap="none">
                <a:solidFill>
                  <a:srgbClr val="F6F9FA"/>
                </a:solidFill>
                <a:latin typeface="Calibri"/>
                <a:ea typeface="Calibri"/>
                <a:cs typeface="Calibri"/>
                <a:sym typeface="Calibri"/>
              </a:defRPr>
            </a:lvl3pPr>
            <a:lvl4pPr marL="0" marR="0" lvl="3" indent="0" algn="l" rtl="0">
              <a:lnSpc>
                <a:spcPct val="100000"/>
              </a:lnSpc>
              <a:spcBef>
                <a:spcPts val="0"/>
              </a:spcBef>
              <a:spcAft>
                <a:spcPts val="0"/>
              </a:spcAft>
              <a:buClr>
                <a:srgbClr val="F6F9FA"/>
              </a:buClr>
              <a:buSzPts val="1900"/>
              <a:buFont typeface="Calibri"/>
              <a:buNone/>
              <a:defRPr sz="1900" b="0" i="0" u="none" strike="noStrike" cap="none">
                <a:solidFill>
                  <a:srgbClr val="F6F9FA"/>
                </a:solidFill>
                <a:latin typeface="Calibri"/>
                <a:ea typeface="Calibri"/>
                <a:cs typeface="Calibri"/>
                <a:sym typeface="Calibri"/>
              </a:defRPr>
            </a:lvl4pPr>
            <a:lvl5pPr marL="0" marR="0" lvl="4" indent="0" algn="l" rtl="0">
              <a:lnSpc>
                <a:spcPct val="100000"/>
              </a:lnSpc>
              <a:spcBef>
                <a:spcPts val="0"/>
              </a:spcBef>
              <a:spcAft>
                <a:spcPts val="0"/>
              </a:spcAft>
              <a:buClr>
                <a:srgbClr val="F6F9FA"/>
              </a:buClr>
              <a:buSzPts val="1900"/>
              <a:buFont typeface="Calibri"/>
              <a:buNone/>
              <a:defRPr sz="1900" b="0" i="0" u="none" strike="noStrike" cap="none">
                <a:solidFill>
                  <a:srgbClr val="F6F9FA"/>
                </a:solidFill>
                <a:latin typeface="Calibri"/>
                <a:ea typeface="Calibri"/>
                <a:cs typeface="Calibri"/>
                <a:sym typeface="Calibri"/>
              </a:defRPr>
            </a:lvl5pPr>
            <a:lvl6pPr marL="0" marR="0" lvl="5" indent="0" algn="l" rtl="0">
              <a:lnSpc>
                <a:spcPct val="100000"/>
              </a:lnSpc>
              <a:spcBef>
                <a:spcPts val="0"/>
              </a:spcBef>
              <a:spcAft>
                <a:spcPts val="0"/>
              </a:spcAft>
              <a:buClr>
                <a:srgbClr val="F6F9FA"/>
              </a:buClr>
              <a:buSzPts val="1900"/>
              <a:buFont typeface="Calibri"/>
              <a:buNone/>
              <a:defRPr sz="1900" b="0" i="0" u="none" strike="noStrike" cap="none">
                <a:solidFill>
                  <a:srgbClr val="F6F9FA"/>
                </a:solidFill>
                <a:latin typeface="Calibri"/>
                <a:ea typeface="Calibri"/>
                <a:cs typeface="Calibri"/>
                <a:sym typeface="Calibri"/>
              </a:defRPr>
            </a:lvl6pPr>
            <a:lvl7pPr marL="0" marR="0" lvl="6" indent="0" algn="l" rtl="0">
              <a:lnSpc>
                <a:spcPct val="100000"/>
              </a:lnSpc>
              <a:spcBef>
                <a:spcPts val="0"/>
              </a:spcBef>
              <a:spcAft>
                <a:spcPts val="0"/>
              </a:spcAft>
              <a:buClr>
                <a:srgbClr val="F6F9FA"/>
              </a:buClr>
              <a:buSzPts val="1900"/>
              <a:buFont typeface="Calibri"/>
              <a:buNone/>
              <a:defRPr sz="1900" b="0" i="0" u="none" strike="noStrike" cap="none">
                <a:solidFill>
                  <a:srgbClr val="F6F9FA"/>
                </a:solidFill>
                <a:latin typeface="Calibri"/>
                <a:ea typeface="Calibri"/>
                <a:cs typeface="Calibri"/>
                <a:sym typeface="Calibri"/>
              </a:defRPr>
            </a:lvl7pPr>
            <a:lvl8pPr marL="0" marR="0" lvl="7" indent="0" algn="l" rtl="0">
              <a:lnSpc>
                <a:spcPct val="100000"/>
              </a:lnSpc>
              <a:spcBef>
                <a:spcPts val="0"/>
              </a:spcBef>
              <a:spcAft>
                <a:spcPts val="0"/>
              </a:spcAft>
              <a:buClr>
                <a:srgbClr val="F6F9FA"/>
              </a:buClr>
              <a:buSzPts val="1900"/>
              <a:buFont typeface="Calibri"/>
              <a:buNone/>
              <a:defRPr sz="1900" b="0" i="0" u="none" strike="noStrike" cap="none">
                <a:solidFill>
                  <a:srgbClr val="F6F9FA"/>
                </a:solidFill>
                <a:latin typeface="Calibri"/>
                <a:ea typeface="Calibri"/>
                <a:cs typeface="Calibri"/>
                <a:sym typeface="Calibri"/>
              </a:defRPr>
            </a:lvl8pPr>
            <a:lvl9pPr marL="0" marR="0" lvl="8" indent="0" algn="l" rtl="0">
              <a:lnSpc>
                <a:spcPct val="100000"/>
              </a:lnSpc>
              <a:spcBef>
                <a:spcPts val="0"/>
              </a:spcBef>
              <a:spcAft>
                <a:spcPts val="0"/>
              </a:spcAft>
              <a:buClr>
                <a:srgbClr val="F6F9FA"/>
              </a:buClr>
              <a:buSzPts val="1900"/>
              <a:buFont typeface="Calibri"/>
              <a:buNone/>
              <a:defRPr sz="1900" b="0" i="0" u="none" strike="noStrike" cap="none">
                <a:solidFill>
                  <a:srgbClr val="F6F9FA"/>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1">
  <p:cSld name="OBJECT_1">
    <p:spTree>
      <p:nvGrpSpPr>
        <p:cNvPr id="1" name="Shape 44"/>
        <p:cNvGrpSpPr/>
        <p:nvPr/>
      </p:nvGrpSpPr>
      <p:grpSpPr>
        <a:xfrm>
          <a:off x="0" y="0"/>
          <a:ext cx="0" cy="0"/>
          <a:chOff x="0" y="0"/>
          <a:chExt cx="0" cy="0"/>
        </a:xfrm>
      </p:grpSpPr>
      <p:sp>
        <p:nvSpPr>
          <p:cNvPr id="45" name="Shape 45"/>
          <p:cNvSpPr txBox="1">
            <a:spLocks noGrp="1"/>
          </p:cNvSpPr>
          <p:nvPr>
            <p:ph type="title"/>
          </p:nvPr>
        </p:nvSpPr>
        <p:spPr>
          <a:xfrm>
            <a:off x="385200" y="191900"/>
            <a:ext cx="10968900" cy="872700"/>
          </a:xfrm>
          <a:prstGeom prst="rect">
            <a:avLst/>
          </a:prstGeom>
          <a:noFill/>
          <a:ln>
            <a:noFill/>
          </a:ln>
        </p:spPr>
        <p:txBody>
          <a:bodyPr spcFirstLastPara="1" wrap="square" lIns="121900" tIns="121900" rIns="121900" bIns="121900" anchor="ctr" anchorCtr="0"/>
          <a:lstStyle>
            <a:lvl1pPr marL="0" marR="0" lvl="0" indent="0" algn="l" rtl="0">
              <a:lnSpc>
                <a:spcPct val="90000"/>
              </a:lnSpc>
              <a:spcBef>
                <a:spcPts val="0"/>
              </a:spcBef>
              <a:spcAft>
                <a:spcPts val="0"/>
              </a:spcAft>
              <a:buClr>
                <a:srgbClr val="40A8F5"/>
              </a:buClr>
              <a:buSzPts val="3600"/>
              <a:buNone/>
              <a:defRPr sz="3600" i="0" u="none" strike="noStrike" cap="none">
                <a:solidFill>
                  <a:srgbClr val="40A8F5"/>
                </a:solidFill>
              </a:defRPr>
            </a:lvl1pPr>
            <a:lvl2pPr lvl="1" indent="0" rtl="0">
              <a:spcBef>
                <a:spcPts val="0"/>
              </a:spcBef>
              <a:spcAft>
                <a:spcPts val="0"/>
              </a:spcAft>
              <a:buSzPts val="3600"/>
              <a:buFont typeface="Helvetica Neue"/>
              <a:buNone/>
              <a:defRPr sz="3600">
                <a:latin typeface="Helvetica Neue"/>
                <a:ea typeface="Helvetica Neue"/>
                <a:cs typeface="Helvetica Neue"/>
                <a:sym typeface="Helvetica Neue"/>
              </a:defRPr>
            </a:lvl2pPr>
            <a:lvl3pPr lvl="2" indent="0" rtl="0">
              <a:spcBef>
                <a:spcPts val="0"/>
              </a:spcBef>
              <a:spcAft>
                <a:spcPts val="0"/>
              </a:spcAft>
              <a:buSzPts val="3600"/>
              <a:buFont typeface="Helvetica Neue"/>
              <a:buNone/>
              <a:defRPr sz="3600">
                <a:latin typeface="Helvetica Neue"/>
                <a:ea typeface="Helvetica Neue"/>
                <a:cs typeface="Helvetica Neue"/>
                <a:sym typeface="Helvetica Neue"/>
              </a:defRPr>
            </a:lvl3pPr>
            <a:lvl4pPr lvl="3" indent="0" rtl="0">
              <a:spcBef>
                <a:spcPts val="0"/>
              </a:spcBef>
              <a:spcAft>
                <a:spcPts val="0"/>
              </a:spcAft>
              <a:buSzPts val="3600"/>
              <a:buFont typeface="Helvetica Neue"/>
              <a:buNone/>
              <a:defRPr sz="3600">
                <a:latin typeface="Helvetica Neue"/>
                <a:ea typeface="Helvetica Neue"/>
                <a:cs typeface="Helvetica Neue"/>
                <a:sym typeface="Helvetica Neue"/>
              </a:defRPr>
            </a:lvl4pPr>
            <a:lvl5pPr lvl="4" indent="0" rtl="0">
              <a:spcBef>
                <a:spcPts val="0"/>
              </a:spcBef>
              <a:spcAft>
                <a:spcPts val="0"/>
              </a:spcAft>
              <a:buSzPts val="3600"/>
              <a:buFont typeface="Helvetica Neue"/>
              <a:buNone/>
              <a:defRPr sz="3600">
                <a:latin typeface="Helvetica Neue"/>
                <a:ea typeface="Helvetica Neue"/>
                <a:cs typeface="Helvetica Neue"/>
                <a:sym typeface="Helvetica Neue"/>
              </a:defRPr>
            </a:lvl5pPr>
            <a:lvl6pPr lvl="5" indent="0" rtl="0">
              <a:spcBef>
                <a:spcPts val="0"/>
              </a:spcBef>
              <a:spcAft>
                <a:spcPts val="0"/>
              </a:spcAft>
              <a:buSzPts val="3600"/>
              <a:buFont typeface="Helvetica Neue"/>
              <a:buNone/>
              <a:defRPr sz="3600">
                <a:latin typeface="Helvetica Neue"/>
                <a:ea typeface="Helvetica Neue"/>
                <a:cs typeface="Helvetica Neue"/>
                <a:sym typeface="Helvetica Neue"/>
              </a:defRPr>
            </a:lvl6pPr>
            <a:lvl7pPr lvl="6" indent="0" rtl="0">
              <a:spcBef>
                <a:spcPts val="0"/>
              </a:spcBef>
              <a:spcAft>
                <a:spcPts val="0"/>
              </a:spcAft>
              <a:buSzPts val="3600"/>
              <a:buFont typeface="Helvetica Neue"/>
              <a:buNone/>
              <a:defRPr sz="3600">
                <a:latin typeface="Helvetica Neue"/>
                <a:ea typeface="Helvetica Neue"/>
                <a:cs typeface="Helvetica Neue"/>
                <a:sym typeface="Helvetica Neue"/>
              </a:defRPr>
            </a:lvl7pPr>
            <a:lvl8pPr lvl="7" indent="0" rtl="0">
              <a:spcBef>
                <a:spcPts val="0"/>
              </a:spcBef>
              <a:spcAft>
                <a:spcPts val="0"/>
              </a:spcAft>
              <a:buSzPts val="3600"/>
              <a:buFont typeface="Helvetica Neue"/>
              <a:buNone/>
              <a:defRPr sz="3600">
                <a:latin typeface="Helvetica Neue"/>
                <a:ea typeface="Helvetica Neue"/>
                <a:cs typeface="Helvetica Neue"/>
                <a:sym typeface="Helvetica Neue"/>
              </a:defRPr>
            </a:lvl8pPr>
            <a:lvl9pPr lvl="8" indent="0" rtl="0">
              <a:spcBef>
                <a:spcPts val="0"/>
              </a:spcBef>
              <a:spcAft>
                <a:spcPts val="0"/>
              </a:spcAft>
              <a:buSzPts val="3600"/>
              <a:buFont typeface="Helvetica Neue"/>
              <a:buNone/>
              <a:defRPr sz="3600">
                <a:latin typeface="Helvetica Neue"/>
                <a:ea typeface="Helvetica Neue"/>
                <a:cs typeface="Helvetica Neue"/>
                <a:sym typeface="Helvetica Neu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6.xml"/><Relationship Id="rId7" Type="http://schemas.openxmlformats.org/officeDocument/2006/relationships/image" Target="../media/image1.png"/><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theme" Target="../theme/theme2.xml"/><Relationship Id="rId5" Type="http://schemas.openxmlformats.org/officeDocument/2006/relationships/slideLayout" Target="../slideLayouts/slideLayout8.xml"/><Relationship Id="rId4"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pic>
        <p:nvPicPr>
          <p:cNvPr id="6" name="Shape 6"/>
          <p:cNvPicPr preferRelativeResize="0"/>
          <p:nvPr/>
        </p:nvPicPr>
        <p:blipFill rotWithShape="1">
          <a:blip r:embed="rId5">
            <a:alphaModFix/>
          </a:blip>
          <a:srcRect l="17607" t="91170" r="14984"/>
          <a:stretch/>
        </p:blipFill>
        <p:spPr>
          <a:xfrm>
            <a:off x="0" y="6252475"/>
            <a:ext cx="12192000" cy="605525"/>
          </a:xfrm>
          <a:prstGeom prst="rect">
            <a:avLst/>
          </a:prstGeom>
          <a:noFill/>
          <a:ln>
            <a:noFill/>
          </a:ln>
        </p:spPr>
      </p:pic>
      <p:sp>
        <p:nvSpPr>
          <p:cNvPr id="7" name="Shape 7"/>
          <p:cNvSpPr txBox="1">
            <a:spLocks noGrp="1"/>
          </p:cNvSpPr>
          <p:nvPr>
            <p:ph type="title"/>
          </p:nvPr>
        </p:nvSpPr>
        <p:spPr>
          <a:xfrm>
            <a:off x="385200" y="191900"/>
            <a:ext cx="10968600" cy="872700"/>
          </a:xfrm>
          <a:prstGeom prst="rect">
            <a:avLst/>
          </a:prstGeom>
          <a:noFill/>
          <a:ln>
            <a:noFill/>
          </a:ln>
        </p:spPr>
        <p:txBody>
          <a:bodyPr spcFirstLastPara="1" wrap="square" lIns="91425" tIns="91425" rIns="91425" bIns="91425" anchor="ctr" anchorCtr="0"/>
          <a:lstStyle>
            <a:lvl1pPr marL="0" marR="0" lvl="0" indent="0" algn="l" rtl="0">
              <a:lnSpc>
                <a:spcPct val="90000"/>
              </a:lnSpc>
              <a:spcBef>
                <a:spcPts val="0"/>
              </a:spcBef>
              <a:spcAft>
                <a:spcPts val="0"/>
              </a:spcAft>
              <a:buClr>
                <a:srgbClr val="40A8F5"/>
              </a:buClr>
              <a:buSzPts val="4000"/>
              <a:buFont typeface="Helvetica Neue"/>
              <a:buNone/>
              <a:defRPr sz="4000" i="0" u="none" strike="noStrike" cap="none">
                <a:solidFill>
                  <a:srgbClr val="40A8F5"/>
                </a:solidFill>
                <a:latin typeface="Helvetica Neue"/>
                <a:ea typeface="Helvetica Neue"/>
                <a:cs typeface="Helvetica Neue"/>
                <a:sym typeface="Helvetica Neue"/>
              </a:defRPr>
            </a:lvl1pPr>
            <a:lvl2pPr lvl="1" indent="0">
              <a:spcBef>
                <a:spcPts val="0"/>
              </a:spcBef>
              <a:spcAft>
                <a:spcPts val="0"/>
              </a:spcAft>
              <a:buSzPts val="1400"/>
              <a:buFont typeface="Helvetica Neue"/>
              <a:buNone/>
              <a:defRPr sz="1800">
                <a:latin typeface="Helvetica Neue"/>
                <a:ea typeface="Helvetica Neue"/>
                <a:cs typeface="Helvetica Neue"/>
                <a:sym typeface="Helvetica Neue"/>
              </a:defRPr>
            </a:lvl2pPr>
            <a:lvl3pPr lvl="2" indent="0">
              <a:spcBef>
                <a:spcPts val="0"/>
              </a:spcBef>
              <a:spcAft>
                <a:spcPts val="0"/>
              </a:spcAft>
              <a:buSzPts val="1400"/>
              <a:buFont typeface="Helvetica Neue"/>
              <a:buNone/>
              <a:defRPr sz="1800">
                <a:latin typeface="Helvetica Neue"/>
                <a:ea typeface="Helvetica Neue"/>
                <a:cs typeface="Helvetica Neue"/>
                <a:sym typeface="Helvetica Neue"/>
              </a:defRPr>
            </a:lvl3pPr>
            <a:lvl4pPr lvl="3" indent="0">
              <a:spcBef>
                <a:spcPts val="0"/>
              </a:spcBef>
              <a:spcAft>
                <a:spcPts val="0"/>
              </a:spcAft>
              <a:buSzPts val="1400"/>
              <a:buFont typeface="Helvetica Neue"/>
              <a:buNone/>
              <a:defRPr sz="1800">
                <a:latin typeface="Helvetica Neue"/>
                <a:ea typeface="Helvetica Neue"/>
                <a:cs typeface="Helvetica Neue"/>
                <a:sym typeface="Helvetica Neue"/>
              </a:defRPr>
            </a:lvl4pPr>
            <a:lvl5pPr lvl="4" indent="0">
              <a:spcBef>
                <a:spcPts val="0"/>
              </a:spcBef>
              <a:spcAft>
                <a:spcPts val="0"/>
              </a:spcAft>
              <a:buSzPts val="1400"/>
              <a:buFont typeface="Helvetica Neue"/>
              <a:buNone/>
              <a:defRPr sz="1800">
                <a:latin typeface="Helvetica Neue"/>
                <a:ea typeface="Helvetica Neue"/>
                <a:cs typeface="Helvetica Neue"/>
                <a:sym typeface="Helvetica Neue"/>
              </a:defRPr>
            </a:lvl5pPr>
            <a:lvl6pPr lvl="5" indent="0">
              <a:spcBef>
                <a:spcPts val="0"/>
              </a:spcBef>
              <a:spcAft>
                <a:spcPts val="0"/>
              </a:spcAft>
              <a:buSzPts val="1400"/>
              <a:buFont typeface="Helvetica Neue"/>
              <a:buNone/>
              <a:defRPr sz="1800">
                <a:latin typeface="Helvetica Neue"/>
                <a:ea typeface="Helvetica Neue"/>
                <a:cs typeface="Helvetica Neue"/>
                <a:sym typeface="Helvetica Neue"/>
              </a:defRPr>
            </a:lvl6pPr>
            <a:lvl7pPr lvl="6" indent="0">
              <a:spcBef>
                <a:spcPts val="0"/>
              </a:spcBef>
              <a:spcAft>
                <a:spcPts val="0"/>
              </a:spcAft>
              <a:buSzPts val="1400"/>
              <a:buFont typeface="Helvetica Neue"/>
              <a:buNone/>
              <a:defRPr sz="1800">
                <a:latin typeface="Helvetica Neue"/>
                <a:ea typeface="Helvetica Neue"/>
                <a:cs typeface="Helvetica Neue"/>
                <a:sym typeface="Helvetica Neue"/>
              </a:defRPr>
            </a:lvl7pPr>
            <a:lvl8pPr lvl="7" indent="0">
              <a:spcBef>
                <a:spcPts val="0"/>
              </a:spcBef>
              <a:spcAft>
                <a:spcPts val="0"/>
              </a:spcAft>
              <a:buSzPts val="1400"/>
              <a:buFont typeface="Helvetica Neue"/>
              <a:buNone/>
              <a:defRPr sz="1800">
                <a:latin typeface="Helvetica Neue"/>
                <a:ea typeface="Helvetica Neue"/>
                <a:cs typeface="Helvetica Neue"/>
                <a:sym typeface="Helvetica Neue"/>
              </a:defRPr>
            </a:lvl8pPr>
            <a:lvl9pPr lvl="8" indent="0">
              <a:spcBef>
                <a:spcPts val="0"/>
              </a:spcBef>
              <a:spcAft>
                <a:spcPts val="0"/>
              </a:spcAft>
              <a:buSzPts val="1400"/>
              <a:buFont typeface="Helvetica Neue"/>
              <a:buNone/>
              <a:defRPr sz="1800">
                <a:latin typeface="Helvetica Neue"/>
                <a:ea typeface="Helvetica Neue"/>
                <a:cs typeface="Helvetica Neue"/>
                <a:sym typeface="Helvetica Neue"/>
              </a:defRPr>
            </a:lvl9pPr>
          </a:lstStyle>
          <a:p>
            <a:endParaRPr/>
          </a:p>
        </p:txBody>
      </p:sp>
      <p:sp>
        <p:nvSpPr>
          <p:cNvPr id="8" name="Shape 8"/>
          <p:cNvSpPr txBox="1">
            <a:spLocks noGrp="1"/>
          </p:cNvSpPr>
          <p:nvPr>
            <p:ph type="body" idx="1"/>
          </p:nvPr>
        </p:nvSpPr>
        <p:spPr>
          <a:xfrm>
            <a:off x="385125" y="1206425"/>
            <a:ext cx="10968600" cy="4770300"/>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rgbClr val="484848"/>
              </a:buClr>
              <a:buSzPts val="2800"/>
              <a:buFont typeface="Helvetica Neue"/>
              <a:buChar char="●"/>
              <a:defRPr sz="2800" i="0" u="none" strike="noStrike" cap="none">
                <a:solidFill>
                  <a:srgbClr val="484848"/>
                </a:solidFill>
                <a:latin typeface="Helvetica Neue"/>
                <a:ea typeface="Helvetica Neue"/>
                <a:cs typeface="Helvetica Neue"/>
                <a:sym typeface="Helvetica Neue"/>
              </a:defRPr>
            </a:lvl1pPr>
            <a:lvl2pPr marL="914400" marR="0" lvl="1" indent="-342900" algn="l" rtl="0">
              <a:lnSpc>
                <a:spcPct val="90000"/>
              </a:lnSpc>
              <a:spcBef>
                <a:spcPts val="500"/>
              </a:spcBef>
              <a:spcAft>
                <a:spcPts val="0"/>
              </a:spcAft>
              <a:buClr>
                <a:srgbClr val="7F7F7F"/>
              </a:buClr>
              <a:buSzPts val="1800"/>
              <a:buFont typeface="Helvetica Neue"/>
              <a:buChar char="○"/>
              <a:defRPr sz="2400" i="0" u="none" strike="noStrike" cap="none">
                <a:solidFill>
                  <a:srgbClr val="7F7F7F"/>
                </a:solidFill>
                <a:latin typeface="Helvetica Neue"/>
                <a:ea typeface="Helvetica Neue"/>
                <a:cs typeface="Helvetica Neue"/>
                <a:sym typeface="Helvetica Neue"/>
              </a:defRPr>
            </a:lvl2pPr>
            <a:lvl3pPr marL="1371600" marR="0" lvl="2" indent="-323850" algn="l" rtl="0">
              <a:lnSpc>
                <a:spcPct val="90000"/>
              </a:lnSpc>
              <a:spcBef>
                <a:spcPts val="500"/>
              </a:spcBef>
              <a:spcAft>
                <a:spcPts val="0"/>
              </a:spcAft>
              <a:buClr>
                <a:srgbClr val="484848"/>
              </a:buClr>
              <a:buSzPts val="1500"/>
              <a:buFont typeface="Helvetica Neue"/>
              <a:buChar char="■"/>
              <a:defRPr sz="2000" i="0" u="none" strike="noStrike" cap="none">
                <a:solidFill>
                  <a:srgbClr val="484848"/>
                </a:solidFill>
                <a:latin typeface="Helvetica Neue"/>
                <a:ea typeface="Helvetica Neue"/>
                <a:cs typeface="Helvetica Neue"/>
                <a:sym typeface="Helvetica Neue"/>
              </a:defRPr>
            </a:lvl3pPr>
            <a:lvl4pPr marL="1828800" marR="0" lvl="3" indent="-314325" algn="l" rtl="0">
              <a:lnSpc>
                <a:spcPct val="90000"/>
              </a:lnSpc>
              <a:spcBef>
                <a:spcPts val="500"/>
              </a:spcBef>
              <a:spcAft>
                <a:spcPts val="0"/>
              </a:spcAft>
              <a:buClr>
                <a:srgbClr val="7F7F7F"/>
              </a:buClr>
              <a:buSzPts val="1350"/>
              <a:buFont typeface="Helvetica Neue"/>
              <a:buChar char="●"/>
              <a:defRPr sz="1800" i="0" u="none" strike="noStrike" cap="none">
                <a:solidFill>
                  <a:srgbClr val="7F7F7F"/>
                </a:solidFill>
                <a:latin typeface="Helvetica Neue"/>
                <a:ea typeface="Helvetica Neue"/>
                <a:cs typeface="Helvetica Neue"/>
                <a:sym typeface="Helvetica Neue"/>
              </a:defRPr>
            </a:lvl4pPr>
            <a:lvl5pPr marL="2286000" marR="0" lvl="4" indent="-314325" algn="l" rtl="0">
              <a:lnSpc>
                <a:spcPct val="90000"/>
              </a:lnSpc>
              <a:spcBef>
                <a:spcPts val="500"/>
              </a:spcBef>
              <a:spcAft>
                <a:spcPts val="0"/>
              </a:spcAft>
              <a:buClr>
                <a:srgbClr val="484848"/>
              </a:buClr>
              <a:buSzPts val="1350"/>
              <a:buFont typeface="Helvetica Neue"/>
              <a:buChar char="○"/>
              <a:defRPr sz="1800" i="0" u="none" strike="noStrike" cap="none">
                <a:solidFill>
                  <a:srgbClr val="484848"/>
                </a:solidFill>
                <a:latin typeface="Helvetica Neue"/>
                <a:ea typeface="Helvetica Neue"/>
                <a:cs typeface="Helvetica Neue"/>
                <a:sym typeface="Helvetica Neue"/>
              </a:defRPr>
            </a:lvl5pPr>
            <a:lvl6pPr marL="2743200" marR="0" lvl="5" indent="-342900" algn="l" rtl="0">
              <a:lnSpc>
                <a:spcPct val="90000"/>
              </a:lnSpc>
              <a:spcBef>
                <a:spcPts val="500"/>
              </a:spcBef>
              <a:spcAft>
                <a:spcPts val="0"/>
              </a:spcAft>
              <a:buClr>
                <a:schemeClr val="dk1"/>
              </a:buClr>
              <a:buSzPts val="1800"/>
              <a:buFont typeface="Helvetica Neue"/>
              <a:buChar char="■"/>
              <a:defRPr sz="1800" i="0" u="none" strike="noStrike" cap="none">
                <a:solidFill>
                  <a:schemeClr val="dk1"/>
                </a:solidFill>
                <a:latin typeface="Helvetica Neue"/>
                <a:ea typeface="Helvetica Neue"/>
                <a:cs typeface="Helvetica Neue"/>
                <a:sym typeface="Helvetica Neue"/>
              </a:defRPr>
            </a:lvl6pPr>
            <a:lvl7pPr marL="3200400" marR="0" lvl="6" indent="-342900" algn="l" rtl="0">
              <a:lnSpc>
                <a:spcPct val="90000"/>
              </a:lnSpc>
              <a:spcBef>
                <a:spcPts val="500"/>
              </a:spcBef>
              <a:spcAft>
                <a:spcPts val="0"/>
              </a:spcAft>
              <a:buClr>
                <a:schemeClr val="dk1"/>
              </a:buClr>
              <a:buSzPts val="1800"/>
              <a:buFont typeface="Helvetica Neue"/>
              <a:buChar char="●"/>
              <a:defRPr sz="1800" i="0" u="none" strike="noStrike" cap="none">
                <a:solidFill>
                  <a:schemeClr val="dk1"/>
                </a:solidFill>
                <a:latin typeface="Helvetica Neue"/>
                <a:ea typeface="Helvetica Neue"/>
                <a:cs typeface="Helvetica Neue"/>
                <a:sym typeface="Helvetica Neue"/>
              </a:defRPr>
            </a:lvl7pPr>
            <a:lvl8pPr marL="3657600" marR="0" lvl="7" indent="-342900" algn="l" rtl="0">
              <a:lnSpc>
                <a:spcPct val="90000"/>
              </a:lnSpc>
              <a:spcBef>
                <a:spcPts val="500"/>
              </a:spcBef>
              <a:spcAft>
                <a:spcPts val="0"/>
              </a:spcAft>
              <a:buClr>
                <a:schemeClr val="dk1"/>
              </a:buClr>
              <a:buSzPts val="1800"/>
              <a:buFont typeface="Helvetica Neue"/>
              <a:buChar char="○"/>
              <a:defRPr sz="1800" i="0" u="none" strike="noStrike" cap="none">
                <a:solidFill>
                  <a:schemeClr val="dk1"/>
                </a:solidFill>
                <a:latin typeface="Helvetica Neue"/>
                <a:ea typeface="Helvetica Neue"/>
                <a:cs typeface="Helvetica Neue"/>
                <a:sym typeface="Helvetica Neue"/>
              </a:defRPr>
            </a:lvl8pPr>
            <a:lvl9pPr marL="4114800" marR="0" lvl="8" indent="-342900" algn="l" rtl="0">
              <a:lnSpc>
                <a:spcPct val="90000"/>
              </a:lnSpc>
              <a:spcBef>
                <a:spcPts val="500"/>
              </a:spcBef>
              <a:spcAft>
                <a:spcPts val="0"/>
              </a:spcAft>
              <a:buClr>
                <a:schemeClr val="dk1"/>
              </a:buClr>
              <a:buSzPts val="1800"/>
              <a:buFont typeface="Helvetica Neue"/>
              <a:buChar char="■"/>
              <a:defRPr sz="1800" i="0" u="none" strike="noStrike" cap="none">
                <a:solidFill>
                  <a:schemeClr val="dk1"/>
                </a:solidFill>
                <a:latin typeface="Helvetica Neue"/>
                <a:ea typeface="Helvetica Neue"/>
                <a:cs typeface="Helvetica Neue"/>
                <a:sym typeface="Helvetica Neue"/>
              </a:defRPr>
            </a:lvl9pPr>
          </a:lstStyle>
          <a:p>
            <a:endParaRPr/>
          </a:p>
        </p:txBody>
      </p:sp>
      <p:sp>
        <p:nvSpPr>
          <p:cNvPr id="9" name="Shape 9"/>
          <p:cNvSpPr txBox="1"/>
          <p:nvPr/>
        </p:nvSpPr>
        <p:spPr>
          <a:xfrm>
            <a:off x="4526854" y="6410625"/>
            <a:ext cx="6743400" cy="4002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40A8F5"/>
              </a:buClr>
              <a:buSzPts val="1000"/>
              <a:buFont typeface="Helvetica Neue"/>
              <a:buNone/>
            </a:pPr>
            <a:r>
              <a:rPr lang="en-US" sz="1000" i="0" u="none" strike="noStrike" cap="none">
                <a:solidFill>
                  <a:srgbClr val="FFFFFF"/>
                </a:solidFill>
                <a:latin typeface="Helvetica Neue"/>
                <a:ea typeface="Helvetica Neue"/>
                <a:cs typeface="Helvetica Neue"/>
                <a:sym typeface="Helvetica Neue"/>
              </a:rPr>
              <a:t>Copyright © 2017 OverOps. All rights reserved.</a:t>
            </a:r>
            <a:endParaRPr>
              <a:solidFill>
                <a:srgbClr val="FFFFFF"/>
              </a:solidFill>
              <a:latin typeface="Helvetica Neue"/>
              <a:ea typeface="Helvetica Neue"/>
              <a:cs typeface="Helvetica Neue"/>
              <a:sym typeface="Helvetica Neue"/>
            </a:endParaRPr>
          </a:p>
          <a:p>
            <a:pPr marL="0" marR="0" lvl="0" indent="0" algn="r" rtl="0">
              <a:lnSpc>
                <a:spcPct val="100000"/>
              </a:lnSpc>
              <a:spcBef>
                <a:spcPts val="0"/>
              </a:spcBef>
              <a:spcAft>
                <a:spcPts val="0"/>
              </a:spcAft>
              <a:buClr>
                <a:srgbClr val="F6F9FA"/>
              </a:buClr>
              <a:buSzPts val="1000"/>
              <a:buFont typeface="Calibri"/>
              <a:buNone/>
            </a:pPr>
            <a:endParaRPr sz="1000" i="0" u="none" strike="noStrike" cap="none">
              <a:solidFill>
                <a:srgbClr val="FFFFFF"/>
              </a:solidFill>
              <a:latin typeface="Helvetica Neue"/>
              <a:ea typeface="Helvetica Neue"/>
              <a:cs typeface="Helvetica Neue"/>
              <a:sym typeface="Helvetica Neue"/>
            </a:endParaRPr>
          </a:p>
        </p:txBody>
      </p:sp>
      <p:sp>
        <p:nvSpPr>
          <p:cNvPr id="10" name="Shape 10"/>
          <p:cNvSpPr txBox="1"/>
          <p:nvPr/>
        </p:nvSpPr>
        <p:spPr>
          <a:xfrm>
            <a:off x="10829435" y="6400795"/>
            <a:ext cx="903000" cy="2463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40A8F5"/>
              </a:buClr>
              <a:buSzPts val="1000"/>
              <a:buFont typeface="Helvetica Neue"/>
              <a:buNone/>
            </a:pPr>
            <a:fld id="{00000000-1234-1234-1234-123412341234}" type="slidenum">
              <a:rPr lang="en-US" sz="1000" i="0" u="none" strike="noStrike" cap="none">
                <a:solidFill>
                  <a:srgbClr val="FFFFFF"/>
                </a:solidFill>
                <a:latin typeface="Helvetica Neue"/>
                <a:ea typeface="Helvetica Neue"/>
                <a:cs typeface="Helvetica Neue"/>
                <a:sym typeface="Helvetica Neue"/>
              </a:rPr>
              <a:t>‹#›</a:t>
            </a:fld>
            <a:endParaRPr sz="1000" i="0" u="none" strike="noStrike" cap="none">
              <a:solidFill>
                <a:srgbClr val="FFFFFF"/>
              </a:solidFill>
              <a:latin typeface="Helvetica Neue"/>
              <a:ea typeface="Helvetica Neue"/>
              <a:cs typeface="Helvetica Neue"/>
              <a:sym typeface="Helvetica Neue"/>
            </a:endParaRPr>
          </a:p>
        </p:txBody>
      </p:sp>
      <p:pic>
        <p:nvPicPr>
          <p:cNvPr id="11" name="Shape 11"/>
          <p:cNvPicPr preferRelativeResize="0"/>
          <p:nvPr/>
        </p:nvPicPr>
        <p:blipFill>
          <a:blip r:embed="rId6">
            <a:alphaModFix/>
          </a:blip>
          <a:stretch>
            <a:fillRect/>
          </a:stretch>
        </p:blipFill>
        <p:spPr>
          <a:xfrm>
            <a:off x="385125" y="6409260"/>
            <a:ext cx="1320870" cy="29195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23"/>
        <p:cNvGrpSpPr/>
        <p:nvPr/>
      </p:nvGrpSpPr>
      <p:grpSpPr>
        <a:xfrm>
          <a:off x="0" y="0"/>
          <a:ext cx="0" cy="0"/>
          <a:chOff x="0" y="0"/>
          <a:chExt cx="0" cy="0"/>
        </a:xfrm>
      </p:grpSpPr>
      <p:sp>
        <p:nvSpPr>
          <p:cNvPr id="24" name="Shape 24"/>
          <p:cNvSpPr txBox="1">
            <a:spLocks noGrp="1"/>
          </p:cNvSpPr>
          <p:nvPr>
            <p:ph type="title"/>
          </p:nvPr>
        </p:nvSpPr>
        <p:spPr>
          <a:xfrm>
            <a:off x="415600" y="178500"/>
            <a:ext cx="11360700" cy="909900"/>
          </a:xfrm>
          <a:prstGeom prst="rect">
            <a:avLst/>
          </a:prstGeom>
          <a:noFill/>
          <a:ln>
            <a:noFill/>
          </a:ln>
        </p:spPr>
        <p:txBody>
          <a:bodyPr spcFirstLastPara="1" wrap="square" lIns="121900" tIns="121900" rIns="121900" bIns="121900" anchor="ctr" anchorCtr="0"/>
          <a:lstStyle>
            <a:lvl1pPr lvl="0" rtl="0">
              <a:spcBef>
                <a:spcPts val="0"/>
              </a:spcBef>
              <a:spcAft>
                <a:spcPts val="0"/>
              </a:spcAft>
              <a:buClr>
                <a:schemeClr val="dk1"/>
              </a:buClr>
              <a:buSzPts val="3500"/>
              <a:buFont typeface="Helvetica Neue Light"/>
              <a:buNone/>
              <a:defRPr sz="3500">
                <a:solidFill>
                  <a:schemeClr val="dk1"/>
                </a:solidFill>
                <a:latin typeface="Helvetica Neue Light"/>
                <a:ea typeface="Helvetica Neue Light"/>
                <a:cs typeface="Helvetica Neue Light"/>
                <a:sym typeface="Helvetica Neue Light"/>
              </a:defRPr>
            </a:lvl1pPr>
            <a:lvl2pPr lvl="1" rtl="0">
              <a:spcBef>
                <a:spcPts val="0"/>
              </a:spcBef>
              <a:spcAft>
                <a:spcPts val="0"/>
              </a:spcAft>
              <a:buClr>
                <a:schemeClr val="dk1"/>
              </a:buClr>
              <a:buSzPts val="3500"/>
              <a:buFont typeface="Helvetica Neue Light"/>
              <a:buNone/>
              <a:defRPr sz="3500">
                <a:solidFill>
                  <a:schemeClr val="dk1"/>
                </a:solidFill>
                <a:latin typeface="Helvetica Neue Light"/>
                <a:ea typeface="Helvetica Neue Light"/>
                <a:cs typeface="Helvetica Neue Light"/>
                <a:sym typeface="Helvetica Neue Light"/>
              </a:defRPr>
            </a:lvl2pPr>
            <a:lvl3pPr lvl="2" rtl="0">
              <a:spcBef>
                <a:spcPts val="0"/>
              </a:spcBef>
              <a:spcAft>
                <a:spcPts val="0"/>
              </a:spcAft>
              <a:buClr>
                <a:schemeClr val="dk1"/>
              </a:buClr>
              <a:buSzPts val="3500"/>
              <a:buFont typeface="Helvetica Neue Light"/>
              <a:buNone/>
              <a:defRPr sz="3500">
                <a:solidFill>
                  <a:schemeClr val="dk1"/>
                </a:solidFill>
                <a:latin typeface="Helvetica Neue Light"/>
                <a:ea typeface="Helvetica Neue Light"/>
                <a:cs typeface="Helvetica Neue Light"/>
                <a:sym typeface="Helvetica Neue Light"/>
              </a:defRPr>
            </a:lvl3pPr>
            <a:lvl4pPr lvl="3" rtl="0">
              <a:spcBef>
                <a:spcPts val="0"/>
              </a:spcBef>
              <a:spcAft>
                <a:spcPts val="0"/>
              </a:spcAft>
              <a:buClr>
                <a:schemeClr val="dk1"/>
              </a:buClr>
              <a:buSzPts val="3500"/>
              <a:buFont typeface="Helvetica Neue Light"/>
              <a:buNone/>
              <a:defRPr sz="3500">
                <a:solidFill>
                  <a:schemeClr val="dk1"/>
                </a:solidFill>
                <a:latin typeface="Helvetica Neue Light"/>
                <a:ea typeface="Helvetica Neue Light"/>
                <a:cs typeface="Helvetica Neue Light"/>
                <a:sym typeface="Helvetica Neue Light"/>
              </a:defRPr>
            </a:lvl4pPr>
            <a:lvl5pPr lvl="4" rtl="0">
              <a:spcBef>
                <a:spcPts val="0"/>
              </a:spcBef>
              <a:spcAft>
                <a:spcPts val="0"/>
              </a:spcAft>
              <a:buClr>
                <a:schemeClr val="dk1"/>
              </a:buClr>
              <a:buSzPts val="3500"/>
              <a:buFont typeface="Helvetica Neue Light"/>
              <a:buNone/>
              <a:defRPr sz="3500">
                <a:solidFill>
                  <a:schemeClr val="dk1"/>
                </a:solidFill>
                <a:latin typeface="Helvetica Neue Light"/>
                <a:ea typeface="Helvetica Neue Light"/>
                <a:cs typeface="Helvetica Neue Light"/>
                <a:sym typeface="Helvetica Neue Light"/>
              </a:defRPr>
            </a:lvl5pPr>
            <a:lvl6pPr lvl="5" rtl="0">
              <a:spcBef>
                <a:spcPts val="0"/>
              </a:spcBef>
              <a:spcAft>
                <a:spcPts val="0"/>
              </a:spcAft>
              <a:buClr>
                <a:schemeClr val="dk1"/>
              </a:buClr>
              <a:buSzPts val="3500"/>
              <a:buFont typeface="Helvetica Neue Light"/>
              <a:buNone/>
              <a:defRPr sz="3500">
                <a:solidFill>
                  <a:schemeClr val="dk1"/>
                </a:solidFill>
                <a:latin typeface="Helvetica Neue Light"/>
                <a:ea typeface="Helvetica Neue Light"/>
                <a:cs typeface="Helvetica Neue Light"/>
                <a:sym typeface="Helvetica Neue Light"/>
              </a:defRPr>
            </a:lvl6pPr>
            <a:lvl7pPr lvl="6" rtl="0">
              <a:spcBef>
                <a:spcPts val="0"/>
              </a:spcBef>
              <a:spcAft>
                <a:spcPts val="0"/>
              </a:spcAft>
              <a:buClr>
                <a:schemeClr val="dk1"/>
              </a:buClr>
              <a:buSzPts val="3500"/>
              <a:buFont typeface="Helvetica Neue Light"/>
              <a:buNone/>
              <a:defRPr sz="3500">
                <a:solidFill>
                  <a:schemeClr val="dk1"/>
                </a:solidFill>
                <a:latin typeface="Helvetica Neue Light"/>
                <a:ea typeface="Helvetica Neue Light"/>
                <a:cs typeface="Helvetica Neue Light"/>
                <a:sym typeface="Helvetica Neue Light"/>
              </a:defRPr>
            </a:lvl7pPr>
            <a:lvl8pPr lvl="7" rtl="0">
              <a:spcBef>
                <a:spcPts val="0"/>
              </a:spcBef>
              <a:spcAft>
                <a:spcPts val="0"/>
              </a:spcAft>
              <a:buClr>
                <a:schemeClr val="dk1"/>
              </a:buClr>
              <a:buSzPts val="3500"/>
              <a:buFont typeface="Helvetica Neue Light"/>
              <a:buNone/>
              <a:defRPr sz="3500">
                <a:solidFill>
                  <a:schemeClr val="dk1"/>
                </a:solidFill>
                <a:latin typeface="Helvetica Neue Light"/>
                <a:ea typeface="Helvetica Neue Light"/>
                <a:cs typeface="Helvetica Neue Light"/>
                <a:sym typeface="Helvetica Neue Light"/>
              </a:defRPr>
            </a:lvl8pPr>
            <a:lvl9pPr lvl="8" rtl="0">
              <a:spcBef>
                <a:spcPts val="0"/>
              </a:spcBef>
              <a:spcAft>
                <a:spcPts val="0"/>
              </a:spcAft>
              <a:buClr>
                <a:schemeClr val="dk1"/>
              </a:buClr>
              <a:buSzPts val="3500"/>
              <a:buFont typeface="Helvetica Neue Light"/>
              <a:buNone/>
              <a:defRPr sz="3500">
                <a:solidFill>
                  <a:schemeClr val="dk1"/>
                </a:solidFill>
                <a:latin typeface="Helvetica Neue Light"/>
                <a:ea typeface="Helvetica Neue Light"/>
                <a:cs typeface="Helvetica Neue Light"/>
                <a:sym typeface="Helvetica Neue Light"/>
              </a:defRPr>
            </a:lvl9pPr>
          </a:lstStyle>
          <a:p>
            <a:endParaRPr/>
          </a:p>
        </p:txBody>
      </p:sp>
      <p:sp>
        <p:nvSpPr>
          <p:cNvPr id="25" name="Shape 25"/>
          <p:cNvSpPr txBox="1">
            <a:spLocks noGrp="1"/>
          </p:cNvSpPr>
          <p:nvPr>
            <p:ph type="body" idx="1"/>
          </p:nvPr>
        </p:nvSpPr>
        <p:spPr>
          <a:xfrm>
            <a:off x="415600" y="1268267"/>
            <a:ext cx="11360700" cy="4823700"/>
          </a:xfrm>
          <a:prstGeom prst="rect">
            <a:avLst/>
          </a:prstGeom>
          <a:noFill/>
          <a:ln>
            <a:noFill/>
          </a:ln>
        </p:spPr>
        <p:txBody>
          <a:bodyPr spcFirstLastPara="1" wrap="square" lIns="121900" tIns="121900" rIns="121900" bIns="121900" anchor="t" anchorCtr="0"/>
          <a:lstStyle>
            <a:lvl1pPr marL="457200" lvl="0" indent="-381000" rtl="0">
              <a:lnSpc>
                <a:spcPct val="115000"/>
              </a:lnSpc>
              <a:spcBef>
                <a:spcPts val="0"/>
              </a:spcBef>
              <a:spcAft>
                <a:spcPts val="0"/>
              </a:spcAft>
              <a:buClr>
                <a:schemeClr val="dk2"/>
              </a:buClr>
              <a:buSzPts val="2400"/>
              <a:buFont typeface="Helvetica Neue Light"/>
              <a:buChar char="●"/>
              <a:defRPr sz="2400">
                <a:solidFill>
                  <a:schemeClr val="dk2"/>
                </a:solidFill>
                <a:latin typeface="Helvetica Neue Light"/>
                <a:ea typeface="Helvetica Neue Light"/>
                <a:cs typeface="Helvetica Neue Light"/>
                <a:sym typeface="Helvetica Neue Light"/>
              </a:defRPr>
            </a:lvl1pPr>
            <a:lvl2pPr marL="914400" lvl="1" indent="-349250" rtl="0">
              <a:lnSpc>
                <a:spcPct val="115000"/>
              </a:lnSpc>
              <a:spcBef>
                <a:spcPts val="0"/>
              </a:spcBef>
              <a:spcAft>
                <a:spcPts val="0"/>
              </a:spcAft>
              <a:buClr>
                <a:schemeClr val="dk2"/>
              </a:buClr>
              <a:buSzPts val="1900"/>
              <a:buFont typeface="Helvetica Neue Light"/>
              <a:buChar char="○"/>
              <a:defRPr sz="1900">
                <a:solidFill>
                  <a:schemeClr val="dk2"/>
                </a:solidFill>
                <a:latin typeface="Helvetica Neue Light"/>
                <a:ea typeface="Helvetica Neue Light"/>
                <a:cs typeface="Helvetica Neue Light"/>
                <a:sym typeface="Helvetica Neue Light"/>
              </a:defRPr>
            </a:lvl2pPr>
            <a:lvl3pPr marL="1371600" lvl="2" indent="-349250" rtl="0">
              <a:lnSpc>
                <a:spcPct val="115000"/>
              </a:lnSpc>
              <a:spcBef>
                <a:spcPts val="0"/>
              </a:spcBef>
              <a:spcAft>
                <a:spcPts val="0"/>
              </a:spcAft>
              <a:buClr>
                <a:schemeClr val="dk2"/>
              </a:buClr>
              <a:buSzPts val="1900"/>
              <a:buFont typeface="Helvetica Neue Light"/>
              <a:buChar char="■"/>
              <a:defRPr sz="1900">
                <a:solidFill>
                  <a:schemeClr val="dk2"/>
                </a:solidFill>
                <a:latin typeface="Helvetica Neue Light"/>
                <a:ea typeface="Helvetica Neue Light"/>
                <a:cs typeface="Helvetica Neue Light"/>
                <a:sym typeface="Helvetica Neue Light"/>
              </a:defRPr>
            </a:lvl3pPr>
            <a:lvl4pPr marL="1828800" lvl="3" indent="-349250" rtl="0">
              <a:lnSpc>
                <a:spcPct val="115000"/>
              </a:lnSpc>
              <a:spcBef>
                <a:spcPts val="0"/>
              </a:spcBef>
              <a:spcAft>
                <a:spcPts val="0"/>
              </a:spcAft>
              <a:buClr>
                <a:schemeClr val="dk2"/>
              </a:buClr>
              <a:buSzPts val="1900"/>
              <a:buFont typeface="Helvetica Neue Light"/>
              <a:buChar char="●"/>
              <a:defRPr sz="1900">
                <a:solidFill>
                  <a:schemeClr val="dk2"/>
                </a:solidFill>
                <a:latin typeface="Helvetica Neue Light"/>
                <a:ea typeface="Helvetica Neue Light"/>
                <a:cs typeface="Helvetica Neue Light"/>
                <a:sym typeface="Helvetica Neue Light"/>
              </a:defRPr>
            </a:lvl4pPr>
            <a:lvl5pPr marL="2286000" lvl="4" indent="-349250" rtl="0">
              <a:lnSpc>
                <a:spcPct val="115000"/>
              </a:lnSpc>
              <a:spcBef>
                <a:spcPts val="0"/>
              </a:spcBef>
              <a:spcAft>
                <a:spcPts val="0"/>
              </a:spcAft>
              <a:buClr>
                <a:schemeClr val="dk2"/>
              </a:buClr>
              <a:buSzPts val="1900"/>
              <a:buFont typeface="Helvetica Neue Light"/>
              <a:buChar char="○"/>
              <a:defRPr sz="1900">
                <a:solidFill>
                  <a:schemeClr val="dk2"/>
                </a:solidFill>
                <a:latin typeface="Helvetica Neue Light"/>
                <a:ea typeface="Helvetica Neue Light"/>
                <a:cs typeface="Helvetica Neue Light"/>
                <a:sym typeface="Helvetica Neue Light"/>
              </a:defRPr>
            </a:lvl5pPr>
            <a:lvl6pPr marL="2743200" lvl="5" indent="-349250" rtl="0">
              <a:lnSpc>
                <a:spcPct val="115000"/>
              </a:lnSpc>
              <a:spcBef>
                <a:spcPts val="0"/>
              </a:spcBef>
              <a:spcAft>
                <a:spcPts val="0"/>
              </a:spcAft>
              <a:buClr>
                <a:schemeClr val="dk2"/>
              </a:buClr>
              <a:buSzPts val="1900"/>
              <a:buFont typeface="Helvetica Neue Light"/>
              <a:buChar char="■"/>
              <a:defRPr sz="1900">
                <a:solidFill>
                  <a:schemeClr val="dk2"/>
                </a:solidFill>
                <a:latin typeface="Helvetica Neue Light"/>
                <a:ea typeface="Helvetica Neue Light"/>
                <a:cs typeface="Helvetica Neue Light"/>
                <a:sym typeface="Helvetica Neue Light"/>
              </a:defRPr>
            </a:lvl6pPr>
            <a:lvl7pPr marL="3200400" lvl="6" indent="-349250" rtl="0">
              <a:lnSpc>
                <a:spcPct val="115000"/>
              </a:lnSpc>
              <a:spcBef>
                <a:spcPts val="0"/>
              </a:spcBef>
              <a:spcAft>
                <a:spcPts val="0"/>
              </a:spcAft>
              <a:buClr>
                <a:schemeClr val="dk2"/>
              </a:buClr>
              <a:buSzPts val="1900"/>
              <a:buFont typeface="Helvetica Neue Light"/>
              <a:buChar char="●"/>
              <a:defRPr sz="1900">
                <a:solidFill>
                  <a:schemeClr val="dk2"/>
                </a:solidFill>
                <a:latin typeface="Helvetica Neue Light"/>
                <a:ea typeface="Helvetica Neue Light"/>
                <a:cs typeface="Helvetica Neue Light"/>
                <a:sym typeface="Helvetica Neue Light"/>
              </a:defRPr>
            </a:lvl7pPr>
            <a:lvl8pPr marL="3657600" lvl="7" indent="-349250" rtl="0">
              <a:lnSpc>
                <a:spcPct val="115000"/>
              </a:lnSpc>
              <a:spcBef>
                <a:spcPts val="0"/>
              </a:spcBef>
              <a:spcAft>
                <a:spcPts val="0"/>
              </a:spcAft>
              <a:buClr>
                <a:schemeClr val="dk2"/>
              </a:buClr>
              <a:buSzPts val="1900"/>
              <a:buFont typeface="Helvetica Neue Light"/>
              <a:buChar char="○"/>
              <a:defRPr sz="1900">
                <a:solidFill>
                  <a:schemeClr val="dk2"/>
                </a:solidFill>
                <a:latin typeface="Helvetica Neue Light"/>
                <a:ea typeface="Helvetica Neue Light"/>
                <a:cs typeface="Helvetica Neue Light"/>
                <a:sym typeface="Helvetica Neue Light"/>
              </a:defRPr>
            </a:lvl8pPr>
            <a:lvl9pPr marL="4114800" lvl="8" indent="-349250" rtl="0">
              <a:lnSpc>
                <a:spcPct val="115000"/>
              </a:lnSpc>
              <a:spcBef>
                <a:spcPts val="0"/>
              </a:spcBef>
              <a:spcAft>
                <a:spcPts val="0"/>
              </a:spcAft>
              <a:buClr>
                <a:schemeClr val="dk2"/>
              </a:buClr>
              <a:buSzPts val="1900"/>
              <a:buFont typeface="Helvetica Neue Light"/>
              <a:buChar char="■"/>
              <a:defRPr sz="1900">
                <a:solidFill>
                  <a:schemeClr val="dk2"/>
                </a:solidFill>
                <a:latin typeface="Helvetica Neue Light"/>
                <a:ea typeface="Helvetica Neue Light"/>
                <a:cs typeface="Helvetica Neue Light"/>
                <a:sym typeface="Helvetica Neue Light"/>
              </a:defRPr>
            </a:lvl9pPr>
          </a:lstStyle>
          <a:p>
            <a:endParaRPr/>
          </a:p>
        </p:txBody>
      </p:sp>
      <p:pic>
        <p:nvPicPr>
          <p:cNvPr id="26" name="Shape 26"/>
          <p:cNvPicPr preferRelativeResize="0"/>
          <p:nvPr/>
        </p:nvPicPr>
        <p:blipFill rotWithShape="1">
          <a:blip r:embed="rId7">
            <a:alphaModFix/>
          </a:blip>
          <a:srcRect l="17607" t="91170" r="14984"/>
          <a:stretch/>
        </p:blipFill>
        <p:spPr>
          <a:xfrm>
            <a:off x="0" y="6457775"/>
            <a:ext cx="12192000" cy="400225"/>
          </a:xfrm>
          <a:prstGeom prst="rect">
            <a:avLst/>
          </a:prstGeom>
          <a:noFill/>
          <a:ln>
            <a:noFill/>
          </a:ln>
        </p:spPr>
      </p:pic>
      <p:sp>
        <p:nvSpPr>
          <p:cNvPr id="27" name="Shape 27"/>
          <p:cNvSpPr txBox="1"/>
          <p:nvPr/>
        </p:nvSpPr>
        <p:spPr>
          <a:xfrm>
            <a:off x="6166196" y="6500188"/>
            <a:ext cx="5018100" cy="328500"/>
          </a:xfrm>
          <a:prstGeom prst="rect">
            <a:avLst/>
          </a:prstGeom>
          <a:noFill/>
          <a:ln>
            <a:noFill/>
          </a:ln>
        </p:spPr>
        <p:txBody>
          <a:bodyPr spcFirstLastPara="1" wrap="square" lIns="121900" tIns="60925" rIns="121900" bIns="60925" anchor="ctr" anchorCtr="0">
            <a:noAutofit/>
          </a:bodyPr>
          <a:lstStyle/>
          <a:p>
            <a:pPr marL="0" marR="0" lvl="0" indent="0" algn="r" rtl="0">
              <a:lnSpc>
                <a:spcPct val="100000"/>
              </a:lnSpc>
              <a:spcBef>
                <a:spcPts val="0"/>
              </a:spcBef>
              <a:spcAft>
                <a:spcPts val="0"/>
              </a:spcAft>
              <a:buClr>
                <a:srgbClr val="40A8F5"/>
              </a:buClr>
              <a:buSzPts val="1300"/>
              <a:buFont typeface="Helvetica Neue"/>
              <a:buNone/>
            </a:pPr>
            <a:r>
              <a:rPr lang="en-US" sz="800" i="0" u="none" strike="noStrike" cap="none">
                <a:solidFill>
                  <a:srgbClr val="FFFFFF"/>
                </a:solidFill>
                <a:latin typeface="Helvetica Neue Light"/>
                <a:ea typeface="Helvetica Neue Light"/>
                <a:cs typeface="Helvetica Neue Light"/>
                <a:sym typeface="Helvetica Neue Light"/>
              </a:rPr>
              <a:t>Copyright © 201</a:t>
            </a:r>
            <a:r>
              <a:rPr lang="en-US" sz="800">
                <a:solidFill>
                  <a:srgbClr val="FFFFFF"/>
                </a:solidFill>
                <a:latin typeface="Helvetica Neue Light"/>
                <a:ea typeface="Helvetica Neue Light"/>
                <a:cs typeface="Helvetica Neue Light"/>
                <a:sym typeface="Helvetica Neue Light"/>
              </a:rPr>
              <a:t>8</a:t>
            </a:r>
            <a:r>
              <a:rPr lang="en-US" sz="800" i="0" u="none" strike="noStrike" cap="none">
                <a:solidFill>
                  <a:srgbClr val="FFFFFF"/>
                </a:solidFill>
                <a:latin typeface="Helvetica Neue Light"/>
                <a:ea typeface="Helvetica Neue Light"/>
                <a:cs typeface="Helvetica Neue Light"/>
                <a:sym typeface="Helvetica Neue Light"/>
              </a:rPr>
              <a:t> OverOps. All rights reserved.</a:t>
            </a:r>
            <a:endParaRPr sz="800" i="0" u="none" strike="noStrike" cap="none">
              <a:solidFill>
                <a:srgbClr val="FFFFFF"/>
              </a:solidFill>
              <a:latin typeface="Helvetica Neue Light"/>
              <a:ea typeface="Helvetica Neue Light"/>
              <a:cs typeface="Helvetica Neue Light"/>
              <a:sym typeface="Helvetica Neue Light"/>
            </a:endParaRPr>
          </a:p>
        </p:txBody>
      </p:sp>
      <p:sp>
        <p:nvSpPr>
          <p:cNvPr id="28" name="Shape 28"/>
          <p:cNvSpPr txBox="1"/>
          <p:nvPr/>
        </p:nvSpPr>
        <p:spPr>
          <a:xfrm>
            <a:off x="10596364" y="6487081"/>
            <a:ext cx="1203900" cy="328500"/>
          </a:xfrm>
          <a:prstGeom prst="rect">
            <a:avLst/>
          </a:prstGeom>
          <a:noFill/>
          <a:ln>
            <a:noFill/>
          </a:ln>
        </p:spPr>
        <p:txBody>
          <a:bodyPr spcFirstLastPara="1" wrap="square" lIns="121900" tIns="60925" rIns="121900" bIns="60925" anchor="ctr" anchorCtr="0">
            <a:noAutofit/>
          </a:bodyPr>
          <a:lstStyle/>
          <a:p>
            <a:pPr marL="0" marR="0" lvl="0" indent="0" algn="r" rtl="0">
              <a:lnSpc>
                <a:spcPct val="100000"/>
              </a:lnSpc>
              <a:spcBef>
                <a:spcPts val="0"/>
              </a:spcBef>
              <a:spcAft>
                <a:spcPts val="0"/>
              </a:spcAft>
              <a:buClr>
                <a:srgbClr val="40A8F5"/>
              </a:buClr>
              <a:buSzPts val="1300"/>
              <a:buFont typeface="Helvetica Neue"/>
              <a:buNone/>
            </a:pPr>
            <a:fld id="{00000000-1234-1234-1234-123412341234}" type="slidenum">
              <a:rPr lang="en-US" sz="800" i="0" u="none" strike="noStrike" cap="none">
                <a:solidFill>
                  <a:srgbClr val="FFFFFF"/>
                </a:solidFill>
                <a:latin typeface="Helvetica Neue Light"/>
                <a:ea typeface="Helvetica Neue Light"/>
                <a:cs typeface="Helvetica Neue Light"/>
                <a:sym typeface="Helvetica Neue Light"/>
              </a:rPr>
              <a:t>‹#›</a:t>
            </a:fld>
            <a:endParaRPr sz="800" i="0" u="none" strike="noStrike" cap="none">
              <a:solidFill>
                <a:srgbClr val="FFFFFF"/>
              </a:solidFill>
              <a:latin typeface="Helvetica Neue Light"/>
              <a:ea typeface="Helvetica Neue Light"/>
              <a:cs typeface="Helvetica Neue Light"/>
              <a:sym typeface="Helvetica Neue Light"/>
            </a:endParaRPr>
          </a:p>
        </p:txBody>
      </p:sp>
      <p:pic>
        <p:nvPicPr>
          <p:cNvPr id="29" name="Shape 29"/>
          <p:cNvPicPr preferRelativeResize="0"/>
          <p:nvPr/>
        </p:nvPicPr>
        <p:blipFill>
          <a:blip r:embed="rId8">
            <a:alphaModFix/>
          </a:blip>
          <a:stretch>
            <a:fillRect/>
          </a:stretch>
        </p:blipFill>
        <p:spPr>
          <a:xfrm>
            <a:off x="391625" y="6544138"/>
            <a:ext cx="1029225" cy="22750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5.tif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8.tiff"/><Relationship Id="rId4" Type="http://schemas.openxmlformats.org/officeDocument/2006/relationships/image" Target="../media/image7.tiff"/></Relationships>
</file>

<file path=ppt/slides/_rels/slide5.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0.png"/><Relationship Id="rId7" Type="http://schemas.openxmlformats.org/officeDocument/2006/relationships/diagramColors" Target="../diagrams/colors1.xm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0.png"/><Relationship Id="rId7" Type="http://schemas.openxmlformats.org/officeDocument/2006/relationships/diagramColors" Target="../diagrams/colors2.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0.png"/><Relationship Id="rId7" Type="http://schemas.openxmlformats.org/officeDocument/2006/relationships/diagramColors" Target="../diagrams/colors3.xm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0.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0.png"/><Relationship Id="rId7" Type="http://schemas.openxmlformats.org/officeDocument/2006/relationships/diagramColors" Target="../diagrams/colors4.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1.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0.png"/><Relationship Id="rId7" Type="http://schemas.openxmlformats.org/officeDocument/2006/relationships/diagramColors" Target="../diagrams/colors5.xm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2.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0.png"/><Relationship Id="rId7" Type="http://schemas.openxmlformats.org/officeDocument/2006/relationships/diagramColors" Target="../diagrams/colors6.xm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3.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10.png"/><Relationship Id="rId7" Type="http://schemas.openxmlformats.org/officeDocument/2006/relationships/diagramColors" Target="../diagrams/colors7.xm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4.xml.rels><?xml version="1.0" encoding="UTF-8" standalone="yes"?>
<Relationships xmlns="http://schemas.openxmlformats.org/package/2006/relationships"><Relationship Id="rId8" Type="http://schemas.openxmlformats.org/officeDocument/2006/relationships/image" Target="../media/image16.tiff"/><Relationship Id="rId3" Type="http://schemas.openxmlformats.org/officeDocument/2006/relationships/image" Target="../media/image11.png"/><Relationship Id="rId7" Type="http://schemas.openxmlformats.org/officeDocument/2006/relationships/image" Target="../media/image15.tiff"/><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4.tiff"/><Relationship Id="rId5" Type="http://schemas.openxmlformats.org/officeDocument/2006/relationships/image" Target="../media/image13.tiff"/><Relationship Id="rId4" Type="http://schemas.openxmlformats.org/officeDocument/2006/relationships/image" Target="../media/image12.tiff"/></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9.tiff"/><Relationship Id="rId5" Type="http://schemas.openxmlformats.org/officeDocument/2006/relationships/image" Target="../media/image18.tiff"/><Relationship Id="rId4" Type="http://schemas.openxmlformats.org/officeDocument/2006/relationships/image" Target="../media/image17.tiff"/></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10.png"/><Relationship Id="rId7" Type="http://schemas.openxmlformats.org/officeDocument/2006/relationships/diagramColors" Target="../diagrams/colors8.xml"/><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9.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10.png"/><Relationship Id="rId7" Type="http://schemas.openxmlformats.org/officeDocument/2006/relationships/diagramColors" Target="../diagrams/colors9.xml"/><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8.xml"/><Relationship Id="rId5" Type="http://schemas.openxmlformats.org/officeDocument/2006/relationships/image" Target="../media/image24.png"/><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25.tiff"/><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9"/>
        <p:cNvGrpSpPr/>
        <p:nvPr/>
      </p:nvGrpSpPr>
      <p:grpSpPr>
        <a:xfrm>
          <a:off x="0" y="0"/>
          <a:ext cx="0" cy="0"/>
          <a:chOff x="0" y="0"/>
          <a:chExt cx="0" cy="0"/>
        </a:xfrm>
      </p:grpSpPr>
      <p:pic>
        <p:nvPicPr>
          <p:cNvPr id="50" name="Shape 50"/>
          <p:cNvPicPr preferRelativeResize="0"/>
          <p:nvPr/>
        </p:nvPicPr>
        <p:blipFill rotWithShape="1">
          <a:blip r:embed="rId3">
            <a:alphaModFix/>
          </a:blip>
          <a:srcRect/>
          <a:stretch/>
        </p:blipFill>
        <p:spPr>
          <a:xfrm>
            <a:off x="1166171" y="1587568"/>
            <a:ext cx="5896054" cy="1311567"/>
          </a:xfrm>
          <a:prstGeom prst="rect">
            <a:avLst/>
          </a:prstGeom>
          <a:noFill/>
          <a:ln>
            <a:noFill/>
          </a:ln>
        </p:spPr>
      </p:pic>
      <p:pic>
        <p:nvPicPr>
          <p:cNvPr id="51" name="Shape 51"/>
          <p:cNvPicPr preferRelativeResize="0"/>
          <p:nvPr/>
        </p:nvPicPr>
        <p:blipFill rotWithShape="1">
          <a:blip r:embed="rId4">
            <a:alphaModFix/>
          </a:blip>
          <a:srcRect l="17607" r="14984"/>
          <a:stretch/>
        </p:blipFill>
        <p:spPr>
          <a:xfrm>
            <a:off x="-34" y="0"/>
            <a:ext cx="12192034" cy="6858000"/>
          </a:xfrm>
          <a:prstGeom prst="rect">
            <a:avLst/>
          </a:prstGeom>
          <a:noFill/>
          <a:ln>
            <a:noFill/>
          </a:ln>
        </p:spPr>
      </p:pic>
      <p:sp>
        <p:nvSpPr>
          <p:cNvPr id="53" name="Shape 53"/>
          <p:cNvSpPr txBox="1"/>
          <p:nvPr/>
        </p:nvSpPr>
        <p:spPr>
          <a:xfrm>
            <a:off x="1793667" y="1905000"/>
            <a:ext cx="8100346" cy="1625700"/>
          </a:xfrm>
          <a:prstGeom prst="rect">
            <a:avLst/>
          </a:prstGeom>
          <a:noFill/>
          <a:ln>
            <a:noFill/>
          </a:ln>
        </p:spPr>
        <p:txBody>
          <a:bodyPr spcFirstLastPara="1" wrap="square" lIns="121900" tIns="60925" rIns="121900" bIns="60925" anchor="b" anchorCtr="0">
            <a:noAutofit/>
          </a:bodyPr>
          <a:lstStyle/>
          <a:p>
            <a:pPr marL="0" marR="0" lvl="0" indent="0" algn="l" rtl="0">
              <a:lnSpc>
                <a:spcPct val="100000"/>
              </a:lnSpc>
              <a:spcBef>
                <a:spcPts val="0"/>
              </a:spcBef>
              <a:spcAft>
                <a:spcPts val="0"/>
              </a:spcAft>
              <a:buClr>
                <a:srgbClr val="51B3E9"/>
              </a:buClr>
              <a:buSzPts val="7000"/>
              <a:buFont typeface="Helvetica Neue Light"/>
              <a:buNone/>
            </a:pPr>
            <a:r>
              <a:rPr lang="en-US" sz="3600" b="1" dirty="0">
                <a:solidFill>
                  <a:srgbClr val="FFFFFF"/>
                </a:solidFill>
                <a:latin typeface="Helvetica Neue Light"/>
                <a:ea typeface="Helvetica Neue Light"/>
                <a:cs typeface="Helvetica Neue Light"/>
                <a:sym typeface="Helvetica Neue Light"/>
              </a:rPr>
              <a:t>Java Jedi Powers: How to Accelerate Delivery of Reliable Software</a:t>
            </a:r>
            <a:endParaRPr sz="3600" b="1" dirty="0">
              <a:solidFill>
                <a:srgbClr val="FFFFFF"/>
              </a:solidFill>
              <a:latin typeface="Helvetica Neue Light"/>
              <a:ea typeface="Helvetica Neue Light"/>
              <a:cs typeface="Helvetica Neue Light"/>
              <a:sym typeface="Helvetica Neue Light"/>
            </a:endParaRPr>
          </a:p>
        </p:txBody>
      </p:sp>
      <p:cxnSp>
        <p:nvCxnSpPr>
          <p:cNvPr id="54" name="Shape 54"/>
          <p:cNvCxnSpPr>
            <a:stCxn id="55" idx="0"/>
            <a:endCxn id="56" idx="2"/>
          </p:cNvCxnSpPr>
          <p:nvPr/>
        </p:nvCxnSpPr>
        <p:spPr>
          <a:xfrm>
            <a:off x="1590425" y="75"/>
            <a:ext cx="0" cy="4841100"/>
          </a:xfrm>
          <a:prstGeom prst="straightConnector1">
            <a:avLst/>
          </a:prstGeom>
          <a:noFill/>
          <a:ln w="9525" cap="flat" cmpd="sng">
            <a:solidFill>
              <a:srgbClr val="FFFFFF"/>
            </a:solidFill>
            <a:prstDash val="solid"/>
            <a:round/>
            <a:headEnd type="none" w="med" len="med"/>
            <a:tailEnd type="none" w="med" len="med"/>
          </a:ln>
        </p:spPr>
      </p:cxnSp>
      <p:sp>
        <p:nvSpPr>
          <p:cNvPr id="57" name="Shape 57"/>
          <p:cNvSpPr/>
          <p:nvPr/>
        </p:nvSpPr>
        <p:spPr>
          <a:xfrm>
            <a:off x="1440267" y="3019550"/>
            <a:ext cx="300300" cy="304800"/>
          </a:xfrm>
          <a:prstGeom prst="ellipse">
            <a:avLst/>
          </a:prstGeom>
          <a:noFill/>
          <a:ln w="19050"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lvl="0" indent="0">
              <a:spcBef>
                <a:spcPts val="0"/>
              </a:spcBef>
              <a:spcAft>
                <a:spcPts val="0"/>
              </a:spcAft>
              <a:buNone/>
            </a:pPr>
            <a:endParaRPr/>
          </a:p>
        </p:txBody>
      </p:sp>
      <p:sp>
        <p:nvSpPr>
          <p:cNvPr id="58" name="Shape 58"/>
          <p:cNvSpPr/>
          <p:nvPr/>
        </p:nvSpPr>
        <p:spPr>
          <a:xfrm>
            <a:off x="1500945" y="3080075"/>
            <a:ext cx="179100" cy="183600"/>
          </a:xfrm>
          <a:prstGeom prst="ellipse">
            <a:avLst/>
          </a:prstGeom>
          <a:solidFill>
            <a:srgbClr val="FFFFFF"/>
          </a:solidFill>
          <a:ln>
            <a:noFill/>
          </a:ln>
        </p:spPr>
        <p:txBody>
          <a:bodyPr spcFirstLastPara="1" wrap="square" lIns="121900" tIns="121900" rIns="121900" bIns="121900" anchor="ctr" anchorCtr="0">
            <a:noAutofit/>
          </a:bodyPr>
          <a:lstStyle/>
          <a:p>
            <a:pPr marL="0" lvl="0" indent="0">
              <a:spcBef>
                <a:spcPts val="0"/>
              </a:spcBef>
              <a:spcAft>
                <a:spcPts val="0"/>
              </a:spcAft>
              <a:buNone/>
            </a:pPr>
            <a:endParaRPr/>
          </a:p>
        </p:txBody>
      </p:sp>
      <p:sp>
        <p:nvSpPr>
          <p:cNvPr id="59" name="Shape 59"/>
          <p:cNvSpPr/>
          <p:nvPr/>
        </p:nvSpPr>
        <p:spPr>
          <a:xfrm>
            <a:off x="1440267" y="4651700"/>
            <a:ext cx="300300" cy="304800"/>
          </a:xfrm>
          <a:prstGeom prst="ellipse">
            <a:avLst/>
          </a:prstGeom>
          <a:noFill/>
          <a:ln w="19050"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lvl="0" indent="0">
              <a:spcBef>
                <a:spcPts val="0"/>
              </a:spcBef>
              <a:spcAft>
                <a:spcPts val="0"/>
              </a:spcAft>
              <a:buNone/>
            </a:pPr>
            <a:endParaRPr/>
          </a:p>
        </p:txBody>
      </p:sp>
      <p:sp>
        <p:nvSpPr>
          <p:cNvPr id="60" name="Shape 60"/>
          <p:cNvSpPr/>
          <p:nvPr/>
        </p:nvSpPr>
        <p:spPr>
          <a:xfrm>
            <a:off x="1500945" y="4712225"/>
            <a:ext cx="179100" cy="183600"/>
          </a:xfrm>
          <a:prstGeom prst="ellipse">
            <a:avLst/>
          </a:prstGeom>
          <a:solidFill>
            <a:srgbClr val="FFFFFF"/>
          </a:solidFill>
          <a:ln>
            <a:noFill/>
          </a:ln>
        </p:spPr>
        <p:txBody>
          <a:bodyPr spcFirstLastPara="1" wrap="square" lIns="121900" tIns="121900" rIns="121900" bIns="121900" anchor="ctr" anchorCtr="0">
            <a:noAutofit/>
          </a:bodyPr>
          <a:lstStyle/>
          <a:p>
            <a:pPr marL="0" lvl="0" indent="0">
              <a:spcBef>
                <a:spcPts val="0"/>
              </a:spcBef>
              <a:spcAft>
                <a:spcPts val="0"/>
              </a:spcAft>
              <a:buNone/>
            </a:pPr>
            <a:endParaRPr/>
          </a:p>
        </p:txBody>
      </p:sp>
      <p:sp>
        <p:nvSpPr>
          <p:cNvPr id="61" name="Shape 61"/>
          <p:cNvSpPr txBox="1"/>
          <p:nvPr/>
        </p:nvSpPr>
        <p:spPr>
          <a:xfrm>
            <a:off x="1793675" y="4038425"/>
            <a:ext cx="7540800" cy="994200"/>
          </a:xfrm>
          <a:prstGeom prst="rect">
            <a:avLst/>
          </a:prstGeom>
          <a:noFill/>
          <a:ln>
            <a:noFill/>
          </a:ln>
        </p:spPr>
        <p:txBody>
          <a:bodyPr spcFirstLastPara="1" wrap="square" lIns="121900" tIns="60925" rIns="121900" bIns="60925" anchor="b" anchorCtr="0">
            <a:noAutofit/>
          </a:bodyPr>
          <a:lstStyle/>
          <a:p>
            <a:pPr marL="0" marR="0" lvl="0" indent="0" algn="l" rtl="0">
              <a:lnSpc>
                <a:spcPct val="100000"/>
              </a:lnSpc>
              <a:spcBef>
                <a:spcPts val="0"/>
              </a:spcBef>
              <a:spcAft>
                <a:spcPts val="0"/>
              </a:spcAft>
              <a:buClr>
                <a:srgbClr val="51B3E9"/>
              </a:buClr>
              <a:buSzPts val="7000"/>
              <a:buFont typeface="Helvetica Neue Light"/>
              <a:buNone/>
            </a:pPr>
            <a:r>
              <a:rPr lang="en-US" sz="1800" dirty="0">
                <a:solidFill>
                  <a:srgbClr val="FFFFFF"/>
                </a:solidFill>
                <a:latin typeface="Helvetica Neue Light"/>
                <a:ea typeface="Helvetica Neue Light"/>
                <a:cs typeface="Helvetica Neue Light"/>
                <a:sym typeface="Helvetica Neue Light"/>
              </a:rPr>
              <a:t>Eric Mizell – VP, Solution Engineering</a:t>
            </a:r>
          </a:p>
          <a:p>
            <a:pPr marL="0" marR="0" lvl="0" indent="0" algn="l" rtl="0">
              <a:lnSpc>
                <a:spcPct val="100000"/>
              </a:lnSpc>
              <a:spcBef>
                <a:spcPts val="0"/>
              </a:spcBef>
              <a:spcAft>
                <a:spcPts val="0"/>
              </a:spcAft>
              <a:buClr>
                <a:srgbClr val="51B3E9"/>
              </a:buClr>
              <a:buSzPts val="7000"/>
              <a:buFont typeface="Helvetica Neue Light"/>
              <a:buNone/>
            </a:pPr>
            <a:r>
              <a:rPr lang="en-US" sz="1800" dirty="0">
                <a:solidFill>
                  <a:srgbClr val="FFFFFF"/>
                </a:solidFill>
                <a:latin typeface="Helvetica Neue Light"/>
                <a:ea typeface="Helvetica Neue Light"/>
                <a:cs typeface="Helvetica Neue Light"/>
                <a:sym typeface="Helvetica Neue Light"/>
              </a:rPr>
              <a:t>April 25, 2018</a:t>
            </a:r>
            <a:endParaRPr sz="1800" dirty="0">
              <a:solidFill>
                <a:srgbClr val="FFFFFF"/>
              </a:solidFill>
              <a:latin typeface="Helvetica Neue Light"/>
              <a:ea typeface="Helvetica Neue Light"/>
              <a:cs typeface="Helvetica Neue Light"/>
              <a:sym typeface="Helvetica Neue Light"/>
            </a:endParaRPr>
          </a:p>
        </p:txBody>
      </p:sp>
      <p:pic>
        <p:nvPicPr>
          <p:cNvPr id="3" name="Picture 2">
            <a:extLst>
              <a:ext uri="{FF2B5EF4-FFF2-40B4-BE49-F238E27FC236}">
                <a16:creationId xmlns:a16="http://schemas.microsoft.com/office/drawing/2014/main" id="{DA60A2AB-DA7C-EA4A-AABE-AB5384AB61A0}"/>
              </a:ext>
            </a:extLst>
          </p:cNvPr>
          <p:cNvPicPr>
            <a:picLocks noChangeAspect="1"/>
          </p:cNvPicPr>
          <p:nvPr/>
        </p:nvPicPr>
        <p:blipFill>
          <a:blip r:embed="rId5"/>
          <a:stretch>
            <a:fillRect/>
          </a:stretch>
        </p:blipFill>
        <p:spPr>
          <a:xfrm>
            <a:off x="7905763" y="4535525"/>
            <a:ext cx="3810000" cy="21463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F4F8B-B2B4-D840-8087-EB1AB5FA438C}"/>
              </a:ext>
            </a:extLst>
          </p:cNvPr>
          <p:cNvSpPr>
            <a:spLocks noGrp="1"/>
          </p:cNvSpPr>
          <p:nvPr>
            <p:ph type="title"/>
          </p:nvPr>
        </p:nvSpPr>
        <p:spPr/>
        <p:txBody>
          <a:bodyPr/>
          <a:lstStyle/>
          <a:p>
            <a:r>
              <a:rPr lang="en-US" dirty="0"/>
              <a:t>Agenda</a:t>
            </a:r>
          </a:p>
        </p:txBody>
      </p:sp>
      <p:sp>
        <p:nvSpPr>
          <p:cNvPr id="3" name="Text Placeholder 2">
            <a:extLst>
              <a:ext uri="{FF2B5EF4-FFF2-40B4-BE49-F238E27FC236}">
                <a16:creationId xmlns:a16="http://schemas.microsoft.com/office/drawing/2014/main" id="{B8BC7F65-06B1-954A-A60A-BAB00EDADB47}"/>
              </a:ext>
            </a:extLst>
          </p:cNvPr>
          <p:cNvSpPr>
            <a:spLocks noGrp="1"/>
          </p:cNvSpPr>
          <p:nvPr>
            <p:ph type="body" idx="1"/>
          </p:nvPr>
        </p:nvSpPr>
        <p:spPr/>
        <p:txBody>
          <a:bodyPr/>
          <a:lstStyle/>
          <a:p>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Application Monitoring and Observability</a:t>
            </a:r>
          </a:p>
          <a:p>
            <a:endPar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Continuous Integration &amp; Delivery (CI/CD) trends and challenges</a:t>
            </a:r>
          </a:p>
          <a:p>
            <a:endPar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Where CI/CD and Observability meet</a:t>
            </a:r>
          </a:p>
          <a:p>
            <a:pPr marL="50800" indent="0">
              <a:buNone/>
            </a:pPr>
            <a:endPar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Accelerate Delivery of Reliable Software</a:t>
            </a:r>
          </a:p>
          <a:p>
            <a:endPar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Q/A</a:t>
            </a:r>
          </a:p>
          <a:p>
            <a:endPar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2981850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F4F8B-B2B4-D840-8087-EB1AB5FA438C}"/>
              </a:ext>
            </a:extLst>
          </p:cNvPr>
          <p:cNvSpPr>
            <a:spLocks noGrp="1"/>
          </p:cNvSpPr>
          <p:nvPr>
            <p:ph type="title"/>
          </p:nvPr>
        </p:nvSpPr>
        <p:spPr/>
        <p:txBody>
          <a:bodyPr/>
          <a:lstStyle/>
          <a:p>
            <a:r>
              <a:rPr lang="en-US" dirty="0"/>
              <a:t>Application Monitoring and Observability</a:t>
            </a:r>
          </a:p>
        </p:txBody>
      </p:sp>
      <p:sp>
        <p:nvSpPr>
          <p:cNvPr id="3" name="Text Placeholder 2">
            <a:extLst>
              <a:ext uri="{FF2B5EF4-FFF2-40B4-BE49-F238E27FC236}">
                <a16:creationId xmlns:a16="http://schemas.microsoft.com/office/drawing/2014/main" id="{B8BC7F65-06B1-954A-A60A-BAB00EDADB47}"/>
              </a:ext>
            </a:extLst>
          </p:cNvPr>
          <p:cNvSpPr>
            <a:spLocks noGrp="1"/>
          </p:cNvSpPr>
          <p:nvPr>
            <p:ph type="body" idx="1"/>
          </p:nvPr>
        </p:nvSpPr>
        <p:spPr/>
        <p:txBody>
          <a:bodyPr/>
          <a:lstStyle/>
          <a:p>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Monitoring - is best suited to report the overall health of systems. Aiming to “monitor everything” can prove to be an anti-pattern. Monitoring, as such, is best limited to key business and systems metrics derived from time-series based instrumentation, known failure modes as well as </a:t>
            </a:r>
            <a:r>
              <a:rPr lang="en-US" sz="2000" dirty="0" err="1">
                <a:solidFill>
                  <a:schemeClr val="tx1"/>
                </a:solidFill>
                <a:latin typeface="Helvetica Neue" panose="02000503000000020004" pitchFamily="2" charset="0"/>
                <a:ea typeface="Helvetica Neue" panose="02000503000000020004" pitchFamily="2" charset="0"/>
                <a:cs typeface="Helvetica Neue" panose="02000503000000020004" pitchFamily="2" charset="0"/>
              </a:rPr>
              <a:t>blackbox</a:t>
            </a:r>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tests.</a:t>
            </a:r>
            <a:r>
              <a:rPr lang="en-US" sz="16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a:t>
            </a:r>
            <a:r>
              <a:rPr lang="en-US" sz="14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a:t>
            </a:r>
            <a:r>
              <a:rPr lang="en-US" sz="1400" dirty="0" err="1">
                <a:solidFill>
                  <a:schemeClr val="tx1"/>
                </a:solidFill>
                <a:latin typeface="Helvetica Neue" panose="02000503000000020004" pitchFamily="2" charset="0"/>
                <a:ea typeface="Helvetica Neue" panose="02000503000000020004" pitchFamily="2" charset="0"/>
                <a:cs typeface="Helvetica Neue" panose="02000503000000020004" pitchFamily="2" charset="0"/>
              </a:rPr>
              <a:t>Sridharan</a:t>
            </a:r>
            <a:r>
              <a:rPr lang="en-US" sz="14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2017)</a:t>
            </a:r>
          </a:p>
          <a:p>
            <a:pPr marL="50800" indent="0">
              <a:buNone/>
            </a:pPr>
            <a:endPar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Observability - aims to provide highly granular insights into the behavior of systems </a:t>
            </a:r>
            <a:r>
              <a:rPr lang="en-US" sz="2000" b="1" i="1"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along with rich context</a:t>
            </a:r>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perfect for debugging purposes. Since it’s still not possible to predict every single failure mode a system could potentially run into or predict every possible way in which a system could </a:t>
            </a:r>
            <a:r>
              <a:rPr lang="en-US" sz="2000" i="1"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misbehave</a:t>
            </a:r>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it becomes important that we build systems that can be </a:t>
            </a:r>
            <a:r>
              <a:rPr lang="en-US" sz="2000" b="1" i="1"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debugged</a:t>
            </a:r>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armed with evidence and not conjecture. </a:t>
            </a:r>
            <a:r>
              <a:rPr lang="en-US" sz="12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a:t>
            </a:r>
            <a:r>
              <a:rPr lang="en-US" sz="1200" dirty="0" err="1">
                <a:solidFill>
                  <a:schemeClr val="tx1"/>
                </a:solidFill>
                <a:latin typeface="Helvetica Neue" panose="02000503000000020004" pitchFamily="2" charset="0"/>
                <a:ea typeface="Helvetica Neue" panose="02000503000000020004" pitchFamily="2" charset="0"/>
                <a:cs typeface="Helvetica Neue" panose="02000503000000020004" pitchFamily="2" charset="0"/>
              </a:rPr>
              <a:t>Sridharan</a:t>
            </a:r>
            <a:r>
              <a:rPr lang="en-US" sz="12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2017)</a:t>
            </a:r>
          </a:p>
          <a:p>
            <a:pPr marL="571500" lvl="1" indent="0">
              <a:buNone/>
            </a:pPr>
            <a:endParaRPr lang="en-US" sz="16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pPr lvl="1"/>
            <a:endParaRPr lang="en-US" sz="16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2000" dirty="0">
                <a:solidFill>
                  <a:schemeClr val="tx1"/>
                </a:solidFill>
              </a:rPr>
              <a:t>Monitoring tells you whether a system is working, observability lets you ask why it isn't working – both are vital to an organization’s health</a:t>
            </a:r>
            <a:endPar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1410438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F4F8B-B2B4-D840-8087-EB1AB5FA438C}"/>
              </a:ext>
            </a:extLst>
          </p:cNvPr>
          <p:cNvSpPr>
            <a:spLocks noGrp="1"/>
          </p:cNvSpPr>
          <p:nvPr>
            <p:ph type="title"/>
          </p:nvPr>
        </p:nvSpPr>
        <p:spPr/>
        <p:txBody>
          <a:bodyPr/>
          <a:lstStyle/>
          <a:p>
            <a:r>
              <a:rPr lang="en-US" dirty="0"/>
              <a:t>Application Monitoring</a:t>
            </a:r>
          </a:p>
        </p:txBody>
      </p:sp>
      <p:sp>
        <p:nvSpPr>
          <p:cNvPr id="3" name="Text Placeholder 2">
            <a:extLst>
              <a:ext uri="{FF2B5EF4-FFF2-40B4-BE49-F238E27FC236}">
                <a16:creationId xmlns:a16="http://schemas.microsoft.com/office/drawing/2014/main" id="{B8BC7F65-06B1-954A-A60A-BAB00EDADB47}"/>
              </a:ext>
            </a:extLst>
          </p:cNvPr>
          <p:cNvSpPr>
            <a:spLocks noGrp="1"/>
          </p:cNvSpPr>
          <p:nvPr>
            <p:ph type="body" idx="1"/>
          </p:nvPr>
        </p:nvSpPr>
        <p:spPr/>
        <p:txBody>
          <a:bodyPr/>
          <a:lstStyle/>
          <a:p>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Symptom based alerting and has traditionally been an operational task of watching dashboards (red, yellow, green) ensuring applications are up, performance is in acceptable range, and the like.</a:t>
            </a:r>
          </a:p>
          <a:p>
            <a:pPr lvl="1"/>
            <a:r>
              <a:rPr lang="en-US" sz="18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What is monitored - network, machines, databases, and applications</a:t>
            </a:r>
          </a:p>
          <a:p>
            <a:pPr lvl="1"/>
            <a:r>
              <a:rPr lang="en-US" sz="18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What you get – visualization of current trends, network load, application performance, alerts</a:t>
            </a:r>
          </a:p>
          <a:p>
            <a:pPr lvl="1"/>
            <a:r>
              <a:rPr lang="en-US" sz="18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Tools used: APMs, log aggregators, general monitoring and homegrown tooling, etc.</a:t>
            </a:r>
          </a:p>
          <a:p>
            <a:pPr lvl="1"/>
            <a:r>
              <a:rPr lang="en-US" sz="18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Helps with capacity and financial planning, trending, performance engineering, and reporting</a:t>
            </a:r>
          </a:p>
          <a:p>
            <a:pPr lvl="1"/>
            <a:endParaRPr lang="en-US" sz="18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pPr lvl="1"/>
            <a:endParaRPr lang="en-US" sz="18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5" name="Picture 4">
            <a:extLst>
              <a:ext uri="{FF2B5EF4-FFF2-40B4-BE49-F238E27FC236}">
                <a16:creationId xmlns:a16="http://schemas.microsoft.com/office/drawing/2014/main" id="{E07C93B7-660E-A040-A9B6-26B0A246D5CB}"/>
              </a:ext>
            </a:extLst>
          </p:cNvPr>
          <p:cNvPicPr>
            <a:picLocks noChangeAspect="1"/>
          </p:cNvPicPr>
          <p:nvPr/>
        </p:nvPicPr>
        <p:blipFill>
          <a:blip r:embed="rId3"/>
          <a:stretch>
            <a:fillRect/>
          </a:stretch>
        </p:blipFill>
        <p:spPr>
          <a:xfrm>
            <a:off x="9695550" y="0"/>
            <a:ext cx="1873151" cy="1287036"/>
          </a:xfrm>
          <a:prstGeom prst="rect">
            <a:avLst/>
          </a:prstGeom>
        </p:spPr>
      </p:pic>
      <p:pic>
        <p:nvPicPr>
          <p:cNvPr id="6" name="Picture 5">
            <a:extLst>
              <a:ext uri="{FF2B5EF4-FFF2-40B4-BE49-F238E27FC236}">
                <a16:creationId xmlns:a16="http://schemas.microsoft.com/office/drawing/2014/main" id="{0C3A45B5-789A-4E48-A2AA-F111815A7032}"/>
              </a:ext>
            </a:extLst>
          </p:cNvPr>
          <p:cNvPicPr>
            <a:picLocks noChangeAspect="1"/>
          </p:cNvPicPr>
          <p:nvPr/>
        </p:nvPicPr>
        <p:blipFill>
          <a:blip r:embed="rId4"/>
          <a:stretch>
            <a:fillRect/>
          </a:stretch>
        </p:blipFill>
        <p:spPr>
          <a:xfrm>
            <a:off x="1777430" y="3591575"/>
            <a:ext cx="4876800" cy="2476500"/>
          </a:xfrm>
          <a:prstGeom prst="rect">
            <a:avLst/>
          </a:prstGeom>
        </p:spPr>
      </p:pic>
      <p:pic>
        <p:nvPicPr>
          <p:cNvPr id="7" name="Picture 6">
            <a:extLst>
              <a:ext uri="{FF2B5EF4-FFF2-40B4-BE49-F238E27FC236}">
                <a16:creationId xmlns:a16="http://schemas.microsoft.com/office/drawing/2014/main" id="{E11023D3-4184-6843-A954-2D5545D6D733}"/>
              </a:ext>
            </a:extLst>
          </p:cNvPr>
          <p:cNvPicPr>
            <a:picLocks noChangeAspect="1"/>
          </p:cNvPicPr>
          <p:nvPr/>
        </p:nvPicPr>
        <p:blipFill>
          <a:blip r:embed="rId5"/>
          <a:stretch>
            <a:fillRect/>
          </a:stretch>
        </p:blipFill>
        <p:spPr>
          <a:xfrm>
            <a:off x="7440667" y="3591575"/>
            <a:ext cx="3126620" cy="2385150"/>
          </a:xfrm>
          <a:prstGeom prst="rect">
            <a:avLst/>
          </a:prstGeom>
        </p:spPr>
      </p:pic>
    </p:spTree>
    <p:extLst>
      <p:ext uri="{BB962C8B-B14F-4D97-AF65-F5344CB8AC3E}">
        <p14:creationId xmlns:p14="http://schemas.microsoft.com/office/powerpoint/2010/main" val="36510618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F4F8B-B2B4-D840-8087-EB1AB5FA438C}"/>
              </a:ext>
            </a:extLst>
          </p:cNvPr>
          <p:cNvSpPr>
            <a:spLocks noGrp="1"/>
          </p:cNvSpPr>
          <p:nvPr>
            <p:ph type="title"/>
          </p:nvPr>
        </p:nvSpPr>
        <p:spPr/>
        <p:txBody>
          <a:bodyPr/>
          <a:lstStyle/>
          <a:p>
            <a:r>
              <a:rPr lang="en-US" dirty="0"/>
              <a:t>Observability</a:t>
            </a:r>
          </a:p>
        </p:txBody>
      </p:sp>
      <p:sp>
        <p:nvSpPr>
          <p:cNvPr id="3" name="Text Placeholder 2">
            <a:extLst>
              <a:ext uri="{FF2B5EF4-FFF2-40B4-BE49-F238E27FC236}">
                <a16:creationId xmlns:a16="http://schemas.microsoft.com/office/drawing/2014/main" id="{B8BC7F65-06B1-954A-A60A-BAB00EDADB47}"/>
              </a:ext>
            </a:extLst>
          </p:cNvPr>
          <p:cNvSpPr>
            <a:spLocks noGrp="1"/>
          </p:cNvSpPr>
          <p:nvPr>
            <p:ph type="body" idx="1"/>
          </p:nvPr>
        </p:nvSpPr>
        <p:spPr>
          <a:xfrm>
            <a:off x="385125" y="1206425"/>
            <a:ext cx="10290077" cy="4770300"/>
          </a:xfrm>
        </p:spPr>
        <p:txBody>
          <a:bodyPr/>
          <a:lstStyle/>
          <a:p>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The measure of how well the internal states of a system can be inferred from knowledge of its external outputs.</a:t>
            </a:r>
          </a:p>
          <a:p>
            <a:endPar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Goals - get deeper insights into application behavior through event tracking, tracing, exception tracking, and performance.</a:t>
            </a:r>
          </a:p>
          <a:p>
            <a:endPar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Complexities – distributed workloads, asynchronous transactions, micro-services, cloud deployments</a:t>
            </a:r>
          </a:p>
          <a:p>
            <a:endPar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Tools used – APMs, Log Aggregators, OverOps, 3</a:t>
            </a:r>
            <a:r>
              <a:rPr lang="en-US" sz="2000" baseline="30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rd</a:t>
            </a:r>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 party libraries to capture application failures, etc.</a:t>
            </a:r>
          </a:p>
          <a:p>
            <a:endPar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Challenges – knowing why applications are broken, getting enough context to get to root cause, and reducing the noise to actionable events.</a:t>
            </a:r>
          </a:p>
          <a:p>
            <a:endPar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DevOps and Site Reliability teams forming to support advanced needs</a:t>
            </a:r>
          </a:p>
          <a:p>
            <a:endPar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4" name="Picture 3">
            <a:extLst>
              <a:ext uri="{FF2B5EF4-FFF2-40B4-BE49-F238E27FC236}">
                <a16:creationId xmlns:a16="http://schemas.microsoft.com/office/drawing/2014/main" id="{3D9D40C6-9819-214F-81EB-0DB124F5FFA5}"/>
              </a:ext>
            </a:extLst>
          </p:cNvPr>
          <p:cNvPicPr>
            <a:picLocks noChangeAspect="1"/>
          </p:cNvPicPr>
          <p:nvPr/>
        </p:nvPicPr>
        <p:blipFill>
          <a:blip r:embed="rId3"/>
          <a:stretch>
            <a:fillRect/>
          </a:stretch>
        </p:blipFill>
        <p:spPr>
          <a:xfrm>
            <a:off x="10675202" y="95394"/>
            <a:ext cx="1460139" cy="1628454"/>
          </a:xfrm>
          <a:prstGeom prst="rect">
            <a:avLst/>
          </a:prstGeom>
        </p:spPr>
      </p:pic>
    </p:spTree>
    <p:extLst>
      <p:ext uri="{BB962C8B-B14F-4D97-AF65-F5344CB8AC3E}">
        <p14:creationId xmlns:p14="http://schemas.microsoft.com/office/powerpoint/2010/main" val="10999971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F4F8B-B2B4-D840-8087-EB1AB5FA438C}"/>
              </a:ext>
            </a:extLst>
          </p:cNvPr>
          <p:cNvSpPr>
            <a:spLocks noGrp="1"/>
          </p:cNvSpPr>
          <p:nvPr>
            <p:ph type="title"/>
          </p:nvPr>
        </p:nvSpPr>
        <p:spPr/>
        <p:txBody>
          <a:bodyPr/>
          <a:lstStyle/>
          <a:p>
            <a:r>
              <a:rPr lang="en-US" dirty="0"/>
              <a:t>CI/CD Trends &amp; Challenges</a:t>
            </a:r>
          </a:p>
        </p:txBody>
      </p:sp>
      <p:sp>
        <p:nvSpPr>
          <p:cNvPr id="3" name="Text Placeholder 2">
            <a:extLst>
              <a:ext uri="{FF2B5EF4-FFF2-40B4-BE49-F238E27FC236}">
                <a16:creationId xmlns:a16="http://schemas.microsoft.com/office/drawing/2014/main" id="{B8BC7F65-06B1-954A-A60A-BAB00EDADB47}"/>
              </a:ext>
            </a:extLst>
          </p:cNvPr>
          <p:cNvSpPr>
            <a:spLocks noGrp="1"/>
          </p:cNvSpPr>
          <p:nvPr>
            <p:ph type="body" idx="1"/>
          </p:nvPr>
        </p:nvSpPr>
        <p:spPr/>
        <p:txBody>
          <a:bodyPr/>
          <a:lstStyle/>
          <a:p>
            <a:r>
              <a:rPr lang="en-US" sz="19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The ability to get changes of all types (new features, configuration changes, bug fixes and the like) into production safely and quickly in a repeatable way.</a:t>
            </a:r>
          </a:p>
          <a:p>
            <a:endParaRPr lang="en-US" sz="19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19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Goals – to make deployments of all scale and complexity routine and performed on demand</a:t>
            </a:r>
          </a:p>
          <a:p>
            <a:endParaRPr lang="en-US" sz="19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19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Challenges – internal training and culture, need for deeper understanding and visibility into application failures, feedback loop through code promotion phases.</a:t>
            </a:r>
          </a:p>
          <a:p>
            <a:endParaRPr lang="en-US" sz="19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19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Risks – lack of code test coverage &amp; automation and no hardening phases that traditionally followed “dev complete” and code freeze phases.</a:t>
            </a:r>
          </a:p>
          <a:p>
            <a:pPr marL="50800" indent="0">
              <a:buNone/>
            </a:pPr>
            <a:endParaRPr lang="en-US" sz="19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19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Techniques to mitigate risks and challenges include canary testing, micro-services, smaller work batches, etc.</a:t>
            </a:r>
          </a:p>
          <a:p>
            <a:endParaRPr lang="en-US" sz="19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a:p>
            <a:r>
              <a:rPr lang="en-US" sz="19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Automation – from code check-in to code testing to code promotion; full metrics, alerting and feedback are required</a:t>
            </a:r>
          </a:p>
          <a:p>
            <a:endParaRPr lang="en-US" sz="19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23973764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F4F8B-B2B4-D840-8087-EB1AB5FA438C}"/>
              </a:ext>
            </a:extLst>
          </p:cNvPr>
          <p:cNvSpPr>
            <a:spLocks noGrp="1"/>
          </p:cNvSpPr>
          <p:nvPr>
            <p:ph type="title"/>
          </p:nvPr>
        </p:nvSpPr>
        <p:spPr/>
        <p:txBody>
          <a:bodyPr/>
          <a:lstStyle/>
          <a:p>
            <a:r>
              <a:rPr lang="en-US" dirty="0"/>
              <a:t>CI/CD Workflow in a Perfect World (Full Automation)</a:t>
            </a:r>
          </a:p>
        </p:txBody>
      </p:sp>
      <p:sp>
        <p:nvSpPr>
          <p:cNvPr id="6" name="Shape 61">
            <a:extLst>
              <a:ext uri="{FF2B5EF4-FFF2-40B4-BE49-F238E27FC236}">
                <a16:creationId xmlns:a16="http://schemas.microsoft.com/office/drawing/2014/main" id="{BD6CCF30-7281-3143-9FDC-FE9EE822D0B6}"/>
              </a:ext>
            </a:extLst>
          </p:cNvPr>
          <p:cNvSpPr/>
          <p:nvPr/>
        </p:nvSpPr>
        <p:spPr>
          <a:xfrm>
            <a:off x="3284180" y="233040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endParaRPr dirty="0"/>
          </a:p>
        </p:txBody>
      </p:sp>
      <p:pic>
        <p:nvPicPr>
          <p:cNvPr id="7" name="Shape 70">
            <a:extLst>
              <a:ext uri="{FF2B5EF4-FFF2-40B4-BE49-F238E27FC236}">
                <a16:creationId xmlns:a16="http://schemas.microsoft.com/office/drawing/2014/main" id="{67FD0246-FC65-5A41-9857-9BFFC173E0F4}"/>
              </a:ext>
            </a:extLst>
          </p:cNvPr>
          <p:cNvPicPr preferRelativeResize="0"/>
          <p:nvPr/>
        </p:nvPicPr>
        <p:blipFill>
          <a:blip r:embed="rId3">
            <a:alphaModFix/>
          </a:blip>
          <a:stretch>
            <a:fillRect/>
          </a:stretch>
        </p:blipFill>
        <p:spPr>
          <a:xfrm>
            <a:off x="869641" y="4241023"/>
            <a:ext cx="663000" cy="1063877"/>
          </a:xfrm>
          <a:prstGeom prst="rect">
            <a:avLst/>
          </a:prstGeom>
          <a:noFill/>
          <a:ln>
            <a:noFill/>
          </a:ln>
        </p:spPr>
      </p:pic>
      <p:sp>
        <p:nvSpPr>
          <p:cNvPr id="8" name="Shape 73">
            <a:extLst>
              <a:ext uri="{FF2B5EF4-FFF2-40B4-BE49-F238E27FC236}">
                <a16:creationId xmlns:a16="http://schemas.microsoft.com/office/drawing/2014/main" id="{40E0661D-CBB4-0240-BB1F-4A6B6BB8D0F9}"/>
              </a:ext>
            </a:extLst>
          </p:cNvPr>
          <p:cNvSpPr/>
          <p:nvPr/>
        </p:nvSpPr>
        <p:spPr>
          <a:xfrm>
            <a:off x="979023" y="3776028"/>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Commits</a:t>
            </a:r>
            <a:endParaRPr sz="1200" dirty="0">
              <a:solidFill>
                <a:schemeClr val="tx1"/>
              </a:solidFill>
            </a:endParaRPr>
          </a:p>
        </p:txBody>
      </p:sp>
      <p:sp>
        <p:nvSpPr>
          <p:cNvPr id="9" name="Shape 53">
            <a:extLst>
              <a:ext uri="{FF2B5EF4-FFF2-40B4-BE49-F238E27FC236}">
                <a16:creationId xmlns:a16="http://schemas.microsoft.com/office/drawing/2014/main" id="{58DF2180-CB9D-F045-AACF-71FDE996A074}"/>
              </a:ext>
            </a:extLst>
          </p:cNvPr>
          <p:cNvSpPr/>
          <p:nvPr/>
        </p:nvSpPr>
        <p:spPr>
          <a:xfrm>
            <a:off x="621661" y="3079607"/>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GitHub</a:t>
            </a:r>
            <a:endParaRPr dirty="0"/>
          </a:p>
        </p:txBody>
      </p:sp>
      <p:cxnSp>
        <p:nvCxnSpPr>
          <p:cNvPr id="10" name="Straight Arrow Connector 9">
            <a:extLst>
              <a:ext uri="{FF2B5EF4-FFF2-40B4-BE49-F238E27FC236}">
                <a16:creationId xmlns:a16="http://schemas.microsoft.com/office/drawing/2014/main" id="{48F1AEBA-6D1D-5E4D-A675-F38F951574AE}"/>
              </a:ext>
            </a:extLst>
          </p:cNvPr>
          <p:cNvCxnSpPr>
            <a:cxnSpLocks/>
            <a:endCxn id="9" idx="2"/>
          </p:cNvCxnSpPr>
          <p:nvPr/>
        </p:nvCxnSpPr>
        <p:spPr>
          <a:xfrm flipV="1">
            <a:off x="1111209" y="3704507"/>
            <a:ext cx="6352" cy="53067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Shape 53">
            <a:extLst>
              <a:ext uri="{FF2B5EF4-FFF2-40B4-BE49-F238E27FC236}">
                <a16:creationId xmlns:a16="http://schemas.microsoft.com/office/drawing/2014/main" id="{74093697-F075-E440-A87E-80C693F33CDF}"/>
              </a:ext>
            </a:extLst>
          </p:cNvPr>
          <p:cNvSpPr/>
          <p:nvPr/>
        </p:nvSpPr>
        <p:spPr>
          <a:xfrm>
            <a:off x="612275" y="1917021"/>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Jenkins</a:t>
            </a:r>
            <a:endParaRPr dirty="0"/>
          </a:p>
        </p:txBody>
      </p:sp>
      <p:cxnSp>
        <p:nvCxnSpPr>
          <p:cNvPr id="12" name="Straight Arrow Connector 11">
            <a:extLst>
              <a:ext uri="{FF2B5EF4-FFF2-40B4-BE49-F238E27FC236}">
                <a16:creationId xmlns:a16="http://schemas.microsoft.com/office/drawing/2014/main" id="{3FE715C6-5F10-3E4D-89E5-2E112B8CD13A}"/>
              </a:ext>
            </a:extLst>
          </p:cNvPr>
          <p:cNvCxnSpPr>
            <a:cxnSpLocks/>
            <a:stCxn id="9" idx="0"/>
            <a:endCxn id="11" idx="2"/>
          </p:cNvCxnSpPr>
          <p:nvPr/>
        </p:nvCxnSpPr>
        <p:spPr>
          <a:xfrm flipH="1" flipV="1">
            <a:off x="1108175" y="2541921"/>
            <a:ext cx="9386" cy="5376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Shape 73">
            <a:extLst>
              <a:ext uri="{FF2B5EF4-FFF2-40B4-BE49-F238E27FC236}">
                <a16:creationId xmlns:a16="http://schemas.microsoft.com/office/drawing/2014/main" id="{467A2610-61ED-214E-BEB9-BCCBCAE7238F}"/>
              </a:ext>
            </a:extLst>
          </p:cNvPr>
          <p:cNvSpPr/>
          <p:nvPr/>
        </p:nvSpPr>
        <p:spPr>
          <a:xfrm>
            <a:off x="1016094" y="2574571"/>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 Pull</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&amp; Build</a:t>
            </a:r>
            <a:endParaRPr sz="1200" dirty="0">
              <a:solidFill>
                <a:schemeClr val="tx1"/>
              </a:solidFill>
            </a:endParaRPr>
          </a:p>
        </p:txBody>
      </p:sp>
      <p:cxnSp>
        <p:nvCxnSpPr>
          <p:cNvPr id="14" name="Straight Arrow Connector 13">
            <a:extLst>
              <a:ext uri="{FF2B5EF4-FFF2-40B4-BE49-F238E27FC236}">
                <a16:creationId xmlns:a16="http://schemas.microsoft.com/office/drawing/2014/main" id="{6ACB2ACC-B180-1048-A810-5B639B85F145}"/>
              </a:ext>
            </a:extLst>
          </p:cNvPr>
          <p:cNvCxnSpPr>
            <a:cxnSpLocks/>
            <a:stCxn id="11" idx="3"/>
          </p:cNvCxnSpPr>
          <p:nvPr/>
        </p:nvCxnSpPr>
        <p:spPr>
          <a:xfrm>
            <a:off x="1604075" y="2229471"/>
            <a:ext cx="590062"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Diamond 14">
            <a:extLst>
              <a:ext uri="{FF2B5EF4-FFF2-40B4-BE49-F238E27FC236}">
                <a16:creationId xmlns:a16="http://schemas.microsoft.com/office/drawing/2014/main" id="{98E38F87-BFAA-6E40-88E7-06C2CD029EAF}"/>
              </a:ext>
            </a:extLst>
          </p:cNvPr>
          <p:cNvSpPr/>
          <p:nvPr/>
        </p:nvSpPr>
        <p:spPr>
          <a:xfrm>
            <a:off x="4256781" y="4233787"/>
            <a:ext cx="914400" cy="914400"/>
          </a:xfrm>
          <a:prstGeom prst="diamond">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16" name="Shape 73">
            <a:extLst>
              <a:ext uri="{FF2B5EF4-FFF2-40B4-BE49-F238E27FC236}">
                <a16:creationId xmlns:a16="http://schemas.microsoft.com/office/drawing/2014/main" id="{1856DA3C-097B-4D47-8C8F-24D0E4E1091E}"/>
              </a:ext>
            </a:extLst>
          </p:cNvPr>
          <p:cNvSpPr/>
          <p:nvPr/>
        </p:nvSpPr>
        <p:spPr>
          <a:xfrm>
            <a:off x="4287453" y="455916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dirty="0">
                <a:solidFill>
                  <a:schemeClr val="tx1"/>
                </a:solidFill>
                <a:latin typeface="Calibri"/>
                <a:ea typeface="Calibri"/>
                <a:cs typeface="Calibri"/>
                <a:sym typeface="Calibri"/>
              </a:rPr>
              <a:t>Pass?</a:t>
            </a:r>
            <a:endParaRPr dirty="0">
              <a:solidFill>
                <a:schemeClr val="tx1"/>
              </a:solidFill>
            </a:endParaRPr>
          </a:p>
        </p:txBody>
      </p:sp>
      <p:sp>
        <p:nvSpPr>
          <p:cNvPr id="17" name="Shape 53">
            <a:extLst>
              <a:ext uri="{FF2B5EF4-FFF2-40B4-BE49-F238E27FC236}">
                <a16:creationId xmlns:a16="http://schemas.microsoft.com/office/drawing/2014/main" id="{E05804BB-28EB-B342-A861-3D0C494D5190}"/>
              </a:ext>
            </a:extLst>
          </p:cNvPr>
          <p:cNvSpPr/>
          <p:nvPr/>
        </p:nvSpPr>
        <p:spPr>
          <a:xfrm>
            <a:off x="5979508" y="4453966"/>
            <a:ext cx="1228803" cy="474042"/>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Production</a:t>
            </a:r>
            <a:endParaRPr dirty="0"/>
          </a:p>
        </p:txBody>
      </p:sp>
      <p:cxnSp>
        <p:nvCxnSpPr>
          <p:cNvPr id="18" name="Straight Arrow Connector 17">
            <a:extLst>
              <a:ext uri="{FF2B5EF4-FFF2-40B4-BE49-F238E27FC236}">
                <a16:creationId xmlns:a16="http://schemas.microsoft.com/office/drawing/2014/main" id="{EBAFECB8-5E62-254B-A09D-ADC327D5D915}"/>
              </a:ext>
            </a:extLst>
          </p:cNvPr>
          <p:cNvCxnSpPr>
            <a:cxnSpLocks/>
            <a:stCxn id="15" idx="3"/>
            <a:endCxn id="17" idx="1"/>
          </p:cNvCxnSpPr>
          <p:nvPr/>
        </p:nvCxnSpPr>
        <p:spPr>
          <a:xfrm>
            <a:off x="5171181" y="4690987"/>
            <a:ext cx="80832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9" name="Diagram 18">
            <a:extLst>
              <a:ext uri="{FF2B5EF4-FFF2-40B4-BE49-F238E27FC236}">
                <a16:creationId xmlns:a16="http://schemas.microsoft.com/office/drawing/2014/main" id="{6ADA92ED-3B27-A34B-BF19-1C7FC2242E2E}"/>
              </a:ext>
            </a:extLst>
          </p:cNvPr>
          <p:cNvGraphicFramePr/>
          <p:nvPr>
            <p:extLst>
              <p:ext uri="{D42A27DB-BD31-4B8C-83A1-F6EECF244321}">
                <p14:modId xmlns:p14="http://schemas.microsoft.com/office/powerpoint/2010/main" val="609625381"/>
              </p:ext>
            </p:extLst>
          </p:nvPr>
        </p:nvGraphicFramePr>
        <p:xfrm>
          <a:off x="1922032" y="1855032"/>
          <a:ext cx="2833586" cy="17774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0" name="Shape 57">
            <a:extLst>
              <a:ext uri="{FF2B5EF4-FFF2-40B4-BE49-F238E27FC236}">
                <a16:creationId xmlns:a16="http://schemas.microsoft.com/office/drawing/2014/main" id="{8CBA057B-39A9-2C46-B259-7D92436C4F4B}"/>
              </a:ext>
            </a:extLst>
          </p:cNvPr>
          <p:cNvSpPr/>
          <p:nvPr/>
        </p:nvSpPr>
        <p:spPr>
          <a:xfrm>
            <a:off x="2194137" y="1521800"/>
            <a:ext cx="5049144" cy="2362666"/>
          </a:xfrm>
          <a:prstGeom prst="rect">
            <a:avLst/>
          </a:prstGeom>
          <a:noFill/>
          <a:ln w="9525" cap="flat" cmpd="sng">
            <a:solidFill>
              <a:schemeClr val="tx1"/>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endParaRPr sz="1600" dirty="0">
              <a:solidFill>
                <a:srgbClr val="999999"/>
              </a:solidFill>
              <a:latin typeface="Calibri"/>
              <a:ea typeface="Calibri"/>
              <a:cs typeface="Calibri"/>
              <a:sym typeface="Calibri"/>
            </a:endParaRPr>
          </a:p>
        </p:txBody>
      </p:sp>
      <p:sp>
        <p:nvSpPr>
          <p:cNvPr id="21" name="TextBox 20">
            <a:extLst>
              <a:ext uri="{FF2B5EF4-FFF2-40B4-BE49-F238E27FC236}">
                <a16:creationId xmlns:a16="http://schemas.microsoft.com/office/drawing/2014/main" id="{5B3C9B61-07DC-5649-A231-BE6116B217C3}"/>
              </a:ext>
            </a:extLst>
          </p:cNvPr>
          <p:cNvSpPr txBox="1"/>
          <p:nvPr/>
        </p:nvSpPr>
        <p:spPr>
          <a:xfrm>
            <a:off x="4337556" y="1798669"/>
            <a:ext cx="2905725" cy="2123658"/>
          </a:xfrm>
          <a:prstGeom prst="rect">
            <a:avLst/>
          </a:prstGeom>
          <a:noFill/>
        </p:spPr>
        <p:txBody>
          <a:bodyPr wrap="square" rtlCol="0">
            <a:spAutoFit/>
          </a:bodyPr>
          <a:lstStyle/>
          <a:p>
            <a:pPr marL="171450" indent="-171450">
              <a:buFont typeface="Arial" panose="020B0604020202020204" pitchFamily="34" charset="0"/>
              <a:buChar char="•"/>
            </a:pPr>
            <a:r>
              <a:rPr lang="en-US" sz="1200" dirty="0"/>
              <a:t>Auto deployment to each region (Test, QA, Pre-Prod) </a:t>
            </a:r>
          </a:p>
          <a:p>
            <a:pPr marL="285750" indent="-2857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testing (Regression, load)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Detection of Errors</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Alerting &amp; Routing (notify when failures occur, route to correct team)</a:t>
            </a:r>
          </a:p>
          <a:p>
            <a:pPr marL="171450" indent="-171450">
              <a:buFont typeface="Arial" panose="020B0604020202020204" pitchFamily="34" charset="0"/>
              <a:buChar char="•"/>
            </a:pPr>
            <a:endParaRPr lang="en-US" sz="1200" dirty="0"/>
          </a:p>
        </p:txBody>
      </p:sp>
      <p:cxnSp>
        <p:nvCxnSpPr>
          <p:cNvPr id="22" name="Straight Arrow Connector 21">
            <a:extLst>
              <a:ext uri="{FF2B5EF4-FFF2-40B4-BE49-F238E27FC236}">
                <a16:creationId xmlns:a16="http://schemas.microsoft.com/office/drawing/2014/main" id="{712B92F1-EF4A-0648-9C9E-340E9F49BD1B}"/>
              </a:ext>
            </a:extLst>
          </p:cNvPr>
          <p:cNvCxnSpPr>
            <a:cxnSpLocks/>
            <a:stCxn id="20" idx="2"/>
            <a:endCxn id="15" idx="0"/>
          </p:cNvCxnSpPr>
          <p:nvPr/>
        </p:nvCxnSpPr>
        <p:spPr>
          <a:xfrm flipH="1">
            <a:off x="4713981" y="3884466"/>
            <a:ext cx="4728" cy="34932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0290F12D-E65D-6A43-8B6D-7AB538A4BCE6}"/>
              </a:ext>
            </a:extLst>
          </p:cNvPr>
          <p:cNvCxnSpPr>
            <a:cxnSpLocks/>
            <a:stCxn id="15" idx="1"/>
          </p:cNvCxnSpPr>
          <p:nvPr/>
        </p:nvCxnSpPr>
        <p:spPr>
          <a:xfrm flipH="1">
            <a:off x="1670918" y="4690987"/>
            <a:ext cx="2585863" cy="81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Shape 73">
            <a:extLst>
              <a:ext uri="{FF2B5EF4-FFF2-40B4-BE49-F238E27FC236}">
                <a16:creationId xmlns:a16="http://schemas.microsoft.com/office/drawing/2014/main" id="{3B44284D-3869-7D46-ADA0-445911CDFCE2}"/>
              </a:ext>
            </a:extLst>
          </p:cNvPr>
          <p:cNvSpPr/>
          <p:nvPr/>
        </p:nvSpPr>
        <p:spPr>
          <a:xfrm>
            <a:off x="2414372" y="4403776"/>
            <a:ext cx="1327158" cy="264051"/>
          </a:xfrm>
          <a:prstGeom prst="rect">
            <a:avLst/>
          </a:prstGeom>
          <a:noFill/>
          <a:ln>
            <a:noFill/>
          </a:ln>
        </p:spPr>
        <p:txBody>
          <a:bodyPr spcFirstLastPara="1" wrap="square" lIns="45700" tIns="45700" rIns="45700" bIns="45700" anchor="t" anchorCtr="0">
            <a:noAutofit/>
          </a:bodyPr>
          <a:lstStyle/>
          <a:p>
            <a:pPr marL="0" marR="0" lvl="0" indent="0"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Feedback loop</a:t>
            </a:r>
          </a:p>
        </p:txBody>
      </p:sp>
      <p:sp>
        <p:nvSpPr>
          <p:cNvPr id="25" name="Shape 73">
            <a:extLst>
              <a:ext uri="{FF2B5EF4-FFF2-40B4-BE49-F238E27FC236}">
                <a16:creationId xmlns:a16="http://schemas.microsoft.com/office/drawing/2014/main" id="{79BC6A32-8889-7B4F-972E-7B9D36C1A986}"/>
              </a:ext>
            </a:extLst>
          </p:cNvPr>
          <p:cNvSpPr/>
          <p:nvPr/>
        </p:nvSpPr>
        <p:spPr>
          <a:xfrm>
            <a:off x="4713831" y="3895878"/>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If all tests pass</a:t>
            </a:r>
          </a:p>
        </p:txBody>
      </p:sp>
      <p:sp>
        <p:nvSpPr>
          <p:cNvPr id="26" name="Shape 73">
            <a:extLst>
              <a:ext uri="{FF2B5EF4-FFF2-40B4-BE49-F238E27FC236}">
                <a16:creationId xmlns:a16="http://schemas.microsoft.com/office/drawing/2014/main" id="{A99BBE91-33FA-9647-A5B8-32FB70DD5044}"/>
              </a:ext>
            </a:extLst>
          </p:cNvPr>
          <p:cNvSpPr/>
          <p:nvPr/>
        </p:nvSpPr>
        <p:spPr>
          <a:xfrm>
            <a:off x="5113049" y="4658507"/>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Yes. Promote</a:t>
            </a:r>
          </a:p>
        </p:txBody>
      </p:sp>
      <p:sp>
        <p:nvSpPr>
          <p:cNvPr id="50" name="TextBox 49">
            <a:extLst>
              <a:ext uri="{FF2B5EF4-FFF2-40B4-BE49-F238E27FC236}">
                <a16:creationId xmlns:a16="http://schemas.microsoft.com/office/drawing/2014/main" id="{8125627A-3C4A-6148-8578-E6F98C7C2C37}"/>
              </a:ext>
            </a:extLst>
          </p:cNvPr>
          <p:cNvSpPr txBox="1"/>
          <p:nvPr/>
        </p:nvSpPr>
        <p:spPr>
          <a:xfrm>
            <a:off x="7572884" y="1692942"/>
            <a:ext cx="4396509" cy="3046988"/>
          </a:xfrm>
          <a:prstGeom prst="rect">
            <a:avLst/>
          </a:prstGeom>
          <a:noFill/>
        </p:spPr>
        <p:txBody>
          <a:bodyPr wrap="square" rtlCol="0">
            <a:spAutoFit/>
          </a:bodyPr>
          <a:lstStyle/>
          <a:p>
            <a:r>
              <a:rPr lang="en-US" sz="1200" b="1" dirty="0"/>
              <a:t>Advanced Needs</a:t>
            </a:r>
          </a:p>
          <a:p>
            <a:endParaRPr lang="en-US" sz="1200" dirty="0"/>
          </a:p>
          <a:p>
            <a:pPr marL="171450" indent="-171450">
              <a:buFont typeface="Arial" panose="020B0604020202020204" pitchFamily="34" charset="0"/>
              <a:buChar char="•"/>
            </a:pPr>
            <a:r>
              <a:rPr lang="en-US" sz="1200" dirty="0"/>
              <a:t>Automated ticket creation (Jira, Service Now, etc.)</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creation and teardown of applications (Docker, Cloud, Chef, Puppet, Ansible, etc.)</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Metrics Hub – time series database with visualization</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Code monitoring code – ability to know when code can be promoted with less risk</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 Alerting (HipChat, Slack, PagerDuty, etc.)</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Anomaly Detection – What is the normal level of errors and when is something outside the norm?</a:t>
            </a:r>
          </a:p>
        </p:txBody>
      </p:sp>
    </p:spTree>
    <p:extLst>
      <p:ext uri="{BB962C8B-B14F-4D97-AF65-F5344CB8AC3E}">
        <p14:creationId xmlns:p14="http://schemas.microsoft.com/office/powerpoint/2010/main" val="9573190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F4F8B-B2B4-D840-8087-EB1AB5FA438C}"/>
              </a:ext>
            </a:extLst>
          </p:cNvPr>
          <p:cNvSpPr>
            <a:spLocks noGrp="1"/>
          </p:cNvSpPr>
          <p:nvPr>
            <p:ph type="title"/>
          </p:nvPr>
        </p:nvSpPr>
        <p:spPr/>
        <p:txBody>
          <a:bodyPr/>
          <a:lstStyle/>
          <a:p>
            <a:r>
              <a:rPr lang="en-US" dirty="0"/>
              <a:t>CI/CD Workflow – How To Detect Errors?</a:t>
            </a:r>
          </a:p>
        </p:txBody>
      </p:sp>
      <p:sp>
        <p:nvSpPr>
          <p:cNvPr id="6" name="Shape 61">
            <a:extLst>
              <a:ext uri="{FF2B5EF4-FFF2-40B4-BE49-F238E27FC236}">
                <a16:creationId xmlns:a16="http://schemas.microsoft.com/office/drawing/2014/main" id="{BD6CCF30-7281-3143-9FDC-FE9EE822D0B6}"/>
              </a:ext>
            </a:extLst>
          </p:cNvPr>
          <p:cNvSpPr/>
          <p:nvPr/>
        </p:nvSpPr>
        <p:spPr>
          <a:xfrm>
            <a:off x="3284180" y="233040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endParaRPr dirty="0"/>
          </a:p>
        </p:txBody>
      </p:sp>
      <p:pic>
        <p:nvPicPr>
          <p:cNvPr id="7" name="Shape 70">
            <a:extLst>
              <a:ext uri="{FF2B5EF4-FFF2-40B4-BE49-F238E27FC236}">
                <a16:creationId xmlns:a16="http://schemas.microsoft.com/office/drawing/2014/main" id="{67FD0246-FC65-5A41-9857-9BFFC173E0F4}"/>
              </a:ext>
            </a:extLst>
          </p:cNvPr>
          <p:cNvPicPr preferRelativeResize="0"/>
          <p:nvPr/>
        </p:nvPicPr>
        <p:blipFill>
          <a:blip r:embed="rId3">
            <a:alphaModFix/>
          </a:blip>
          <a:stretch>
            <a:fillRect/>
          </a:stretch>
        </p:blipFill>
        <p:spPr>
          <a:xfrm>
            <a:off x="869641" y="4241023"/>
            <a:ext cx="663000" cy="1063877"/>
          </a:xfrm>
          <a:prstGeom prst="rect">
            <a:avLst/>
          </a:prstGeom>
          <a:noFill/>
          <a:ln>
            <a:noFill/>
          </a:ln>
        </p:spPr>
      </p:pic>
      <p:sp>
        <p:nvSpPr>
          <p:cNvPr id="8" name="Shape 73">
            <a:extLst>
              <a:ext uri="{FF2B5EF4-FFF2-40B4-BE49-F238E27FC236}">
                <a16:creationId xmlns:a16="http://schemas.microsoft.com/office/drawing/2014/main" id="{40E0661D-CBB4-0240-BB1F-4A6B6BB8D0F9}"/>
              </a:ext>
            </a:extLst>
          </p:cNvPr>
          <p:cNvSpPr/>
          <p:nvPr/>
        </p:nvSpPr>
        <p:spPr>
          <a:xfrm>
            <a:off x="979023" y="3776028"/>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Commits</a:t>
            </a:r>
            <a:endParaRPr sz="1200" dirty="0">
              <a:solidFill>
                <a:schemeClr val="tx1"/>
              </a:solidFill>
            </a:endParaRPr>
          </a:p>
        </p:txBody>
      </p:sp>
      <p:sp>
        <p:nvSpPr>
          <p:cNvPr id="9" name="Shape 53">
            <a:extLst>
              <a:ext uri="{FF2B5EF4-FFF2-40B4-BE49-F238E27FC236}">
                <a16:creationId xmlns:a16="http://schemas.microsoft.com/office/drawing/2014/main" id="{58DF2180-CB9D-F045-AACF-71FDE996A074}"/>
              </a:ext>
            </a:extLst>
          </p:cNvPr>
          <p:cNvSpPr/>
          <p:nvPr/>
        </p:nvSpPr>
        <p:spPr>
          <a:xfrm>
            <a:off x="621661" y="3079607"/>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GitHub</a:t>
            </a:r>
            <a:endParaRPr dirty="0"/>
          </a:p>
        </p:txBody>
      </p:sp>
      <p:cxnSp>
        <p:nvCxnSpPr>
          <p:cNvPr id="10" name="Straight Arrow Connector 9">
            <a:extLst>
              <a:ext uri="{FF2B5EF4-FFF2-40B4-BE49-F238E27FC236}">
                <a16:creationId xmlns:a16="http://schemas.microsoft.com/office/drawing/2014/main" id="{48F1AEBA-6D1D-5E4D-A675-F38F951574AE}"/>
              </a:ext>
            </a:extLst>
          </p:cNvPr>
          <p:cNvCxnSpPr>
            <a:cxnSpLocks/>
            <a:endCxn id="9" idx="2"/>
          </p:cNvCxnSpPr>
          <p:nvPr/>
        </p:nvCxnSpPr>
        <p:spPr>
          <a:xfrm flipV="1">
            <a:off x="1111209" y="3704507"/>
            <a:ext cx="6352" cy="53067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Shape 53">
            <a:extLst>
              <a:ext uri="{FF2B5EF4-FFF2-40B4-BE49-F238E27FC236}">
                <a16:creationId xmlns:a16="http://schemas.microsoft.com/office/drawing/2014/main" id="{74093697-F075-E440-A87E-80C693F33CDF}"/>
              </a:ext>
            </a:extLst>
          </p:cNvPr>
          <p:cNvSpPr/>
          <p:nvPr/>
        </p:nvSpPr>
        <p:spPr>
          <a:xfrm>
            <a:off x="612275" y="1917021"/>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Jenkins</a:t>
            </a:r>
            <a:endParaRPr dirty="0"/>
          </a:p>
        </p:txBody>
      </p:sp>
      <p:cxnSp>
        <p:nvCxnSpPr>
          <p:cNvPr id="12" name="Straight Arrow Connector 11">
            <a:extLst>
              <a:ext uri="{FF2B5EF4-FFF2-40B4-BE49-F238E27FC236}">
                <a16:creationId xmlns:a16="http://schemas.microsoft.com/office/drawing/2014/main" id="{3FE715C6-5F10-3E4D-89E5-2E112B8CD13A}"/>
              </a:ext>
            </a:extLst>
          </p:cNvPr>
          <p:cNvCxnSpPr>
            <a:cxnSpLocks/>
            <a:stCxn id="9" idx="0"/>
            <a:endCxn id="11" idx="2"/>
          </p:cNvCxnSpPr>
          <p:nvPr/>
        </p:nvCxnSpPr>
        <p:spPr>
          <a:xfrm flipH="1" flipV="1">
            <a:off x="1108175" y="2541921"/>
            <a:ext cx="9386" cy="5376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Shape 73">
            <a:extLst>
              <a:ext uri="{FF2B5EF4-FFF2-40B4-BE49-F238E27FC236}">
                <a16:creationId xmlns:a16="http://schemas.microsoft.com/office/drawing/2014/main" id="{467A2610-61ED-214E-BEB9-BCCBCAE7238F}"/>
              </a:ext>
            </a:extLst>
          </p:cNvPr>
          <p:cNvSpPr/>
          <p:nvPr/>
        </p:nvSpPr>
        <p:spPr>
          <a:xfrm>
            <a:off x="1016094" y="2574571"/>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 Pull</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&amp; Build</a:t>
            </a:r>
            <a:endParaRPr sz="1200" dirty="0">
              <a:solidFill>
                <a:schemeClr val="tx1"/>
              </a:solidFill>
            </a:endParaRPr>
          </a:p>
        </p:txBody>
      </p:sp>
      <p:cxnSp>
        <p:nvCxnSpPr>
          <p:cNvPr id="14" name="Straight Arrow Connector 13">
            <a:extLst>
              <a:ext uri="{FF2B5EF4-FFF2-40B4-BE49-F238E27FC236}">
                <a16:creationId xmlns:a16="http://schemas.microsoft.com/office/drawing/2014/main" id="{6ACB2ACC-B180-1048-A810-5B639B85F145}"/>
              </a:ext>
            </a:extLst>
          </p:cNvPr>
          <p:cNvCxnSpPr>
            <a:cxnSpLocks/>
            <a:stCxn id="11" idx="3"/>
          </p:cNvCxnSpPr>
          <p:nvPr/>
        </p:nvCxnSpPr>
        <p:spPr>
          <a:xfrm>
            <a:off x="1604075" y="2229471"/>
            <a:ext cx="590062"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Diamond 14">
            <a:extLst>
              <a:ext uri="{FF2B5EF4-FFF2-40B4-BE49-F238E27FC236}">
                <a16:creationId xmlns:a16="http://schemas.microsoft.com/office/drawing/2014/main" id="{98E38F87-BFAA-6E40-88E7-06C2CD029EAF}"/>
              </a:ext>
            </a:extLst>
          </p:cNvPr>
          <p:cNvSpPr/>
          <p:nvPr/>
        </p:nvSpPr>
        <p:spPr>
          <a:xfrm>
            <a:off x="4256781" y="4233787"/>
            <a:ext cx="914400" cy="914400"/>
          </a:xfrm>
          <a:prstGeom prst="diamond">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16" name="Shape 73">
            <a:extLst>
              <a:ext uri="{FF2B5EF4-FFF2-40B4-BE49-F238E27FC236}">
                <a16:creationId xmlns:a16="http://schemas.microsoft.com/office/drawing/2014/main" id="{1856DA3C-097B-4D47-8C8F-24D0E4E1091E}"/>
              </a:ext>
            </a:extLst>
          </p:cNvPr>
          <p:cNvSpPr/>
          <p:nvPr/>
        </p:nvSpPr>
        <p:spPr>
          <a:xfrm>
            <a:off x="4287453" y="455916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dirty="0">
                <a:solidFill>
                  <a:schemeClr val="tx1"/>
                </a:solidFill>
                <a:latin typeface="Calibri"/>
                <a:ea typeface="Calibri"/>
                <a:cs typeface="Calibri"/>
                <a:sym typeface="Calibri"/>
              </a:rPr>
              <a:t>Pass?</a:t>
            </a:r>
            <a:endParaRPr dirty="0">
              <a:solidFill>
                <a:schemeClr val="tx1"/>
              </a:solidFill>
            </a:endParaRPr>
          </a:p>
        </p:txBody>
      </p:sp>
      <p:sp>
        <p:nvSpPr>
          <p:cNvPr id="17" name="Shape 53">
            <a:extLst>
              <a:ext uri="{FF2B5EF4-FFF2-40B4-BE49-F238E27FC236}">
                <a16:creationId xmlns:a16="http://schemas.microsoft.com/office/drawing/2014/main" id="{E05804BB-28EB-B342-A861-3D0C494D5190}"/>
              </a:ext>
            </a:extLst>
          </p:cNvPr>
          <p:cNvSpPr/>
          <p:nvPr/>
        </p:nvSpPr>
        <p:spPr>
          <a:xfrm>
            <a:off x="5979508" y="4453966"/>
            <a:ext cx="1228803" cy="474042"/>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Production</a:t>
            </a:r>
            <a:endParaRPr dirty="0"/>
          </a:p>
        </p:txBody>
      </p:sp>
      <p:cxnSp>
        <p:nvCxnSpPr>
          <p:cNvPr id="18" name="Straight Arrow Connector 17">
            <a:extLst>
              <a:ext uri="{FF2B5EF4-FFF2-40B4-BE49-F238E27FC236}">
                <a16:creationId xmlns:a16="http://schemas.microsoft.com/office/drawing/2014/main" id="{EBAFECB8-5E62-254B-A09D-ADC327D5D915}"/>
              </a:ext>
            </a:extLst>
          </p:cNvPr>
          <p:cNvCxnSpPr>
            <a:cxnSpLocks/>
            <a:stCxn id="15" idx="3"/>
            <a:endCxn id="17" idx="1"/>
          </p:cNvCxnSpPr>
          <p:nvPr/>
        </p:nvCxnSpPr>
        <p:spPr>
          <a:xfrm>
            <a:off x="5171181" y="4690987"/>
            <a:ext cx="80832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9" name="Diagram 18">
            <a:extLst>
              <a:ext uri="{FF2B5EF4-FFF2-40B4-BE49-F238E27FC236}">
                <a16:creationId xmlns:a16="http://schemas.microsoft.com/office/drawing/2014/main" id="{6ADA92ED-3B27-A34B-BF19-1C7FC2242E2E}"/>
              </a:ext>
            </a:extLst>
          </p:cNvPr>
          <p:cNvGraphicFramePr/>
          <p:nvPr>
            <p:extLst/>
          </p:nvPr>
        </p:nvGraphicFramePr>
        <p:xfrm>
          <a:off x="1922032" y="1855032"/>
          <a:ext cx="2833586" cy="17774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 name="TextBox 20">
            <a:extLst>
              <a:ext uri="{FF2B5EF4-FFF2-40B4-BE49-F238E27FC236}">
                <a16:creationId xmlns:a16="http://schemas.microsoft.com/office/drawing/2014/main" id="{5B3C9B61-07DC-5649-A231-BE6116B217C3}"/>
              </a:ext>
            </a:extLst>
          </p:cNvPr>
          <p:cNvSpPr txBox="1"/>
          <p:nvPr/>
        </p:nvSpPr>
        <p:spPr>
          <a:xfrm>
            <a:off x="4337556" y="1798669"/>
            <a:ext cx="2905725" cy="2123658"/>
          </a:xfrm>
          <a:prstGeom prst="rect">
            <a:avLst/>
          </a:prstGeom>
          <a:noFill/>
        </p:spPr>
        <p:txBody>
          <a:bodyPr wrap="square" rtlCol="0">
            <a:spAutoFit/>
          </a:bodyPr>
          <a:lstStyle/>
          <a:p>
            <a:pPr marL="171450" indent="-171450">
              <a:buFont typeface="Arial" panose="020B0604020202020204" pitchFamily="34" charset="0"/>
              <a:buChar char="•"/>
            </a:pPr>
            <a:r>
              <a:rPr lang="en-US" sz="1200" dirty="0"/>
              <a:t>Auto deployment to each region (Test, QA, Pre-Prod) </a:t>
            </a:r>
          </a:p>
          <a:p>
            <a:pPr marL="285750" indent="-2857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testing (Regression, load)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b="1" dirty="0"/>
              <a:t>Automated detection – How can you detect errors and events? </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Alerting &amp; Routing (notify when failures occur, route to correct team)</a:t>
            </a:r>
          </a:p>
        </p:txBody>
      </p:sp>
      <p:cxnSp>
        <p:nvCxnSpPr>
          <p:cNvPr id="22" name="Straight Arrow Connector 21">
            <a:extLst>
              <a:ext uri="{FF2B5EF4-FFF2-40B4-BE49-F238E27FC236}">
                <a16:creationId xmlns:a16="http://schemas.microsoft.com/office/drawing/2014/main" id="{712B92F1-EF4A-0648-9C9E-340E9F49BD1B}"/>
              </a:ext>
            </a:extLst>
          </p:cNvPr>
          <p:cNvCxnSpPr>
            <a:cxnSpLocks/>
            <a:stCxn id="27" idx="2"/>
            <a:endCxn id="15" idx="0"/>
          </p:cNvCxnSpPr>
          <p:nvPr/>
        </p:nvCxnSpPr>
        <p:spPr>
          <a:xfrm flipH="1">
            <a:off x="4713981" y="3884466"/>
            <a:ext cx="4728" cy="34932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0290F12D-E65D-6A43-8B6D-7AB538A4BCE6}"/>
              </a:ext>
            </a:extLst>
          </p:cNvPr>
          <p:cNvCxnSpPr>
            <a:cxnSpLocks/>
            <a:stCxn id="15" idx="1"/>
          </p:cNvCxnSpPr>
          <p:nvPr/>
        </p:nvCxnSpPr>
        <p:spPr>
          <a:xfrm flipH="1">
            <a:off x="1670918" y="4690987"/>
            <a:ext cx="2585863" cy="81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Shape 73">
            <a:extLst>
              <a:ext uri="{FF2B5EF4-FFF2-40B4-BE49-F238E27FC236}">
                <a16:creationId xmlns:a16="http://schemas.microsoft.com/office/drawing/2014/main" id="{3B44284D-3869-7D46-ADA0-445911CDFCE2}"/>
              </a:ext>
            </a:extLst>
          </p:cNvPr>
          <p:cNvSpPr/>
          <p:nvPr/>
        </p:nvSpPr>
        <p:spPr>
          <a:xfrm>
            <a:off x="2414372" y="4403776"/>
            <a:ext cx="1327158" cy="264051"/>
          </a:xfrm>
          <a:prstGeom prst="rect">
            <a:avLst/>
          </a:prstGeom>
          <a:noFill/>
          <a:ln>
            <a:noFill/>
          </a:ln>
        </p:spPr>
        <p:txBody>
          <a:bodyPr spcFirstLastPara="1" wrap="square" lIns="45700" tIns="45700" rIns="45700" bIns="45700" anchor="t" anchorCtr="0">
            <a:noAutofit/>
          </a:bodyPr>
          <a:lstStyle/>
          <a:p>
            <a:pPr marL="0" marR="0" lvl="0" indent="0"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Feedback loop</a:t>
            </a:r>
          </a:p>
        </p:txBody>
      </p:sp>
      <p:sp>
        <p:nvSpPr>
          <p:cNvPr id="25" name="Shape 73">
            <a:extLst>
              <a:ext uri="{FF2B5EF4-FFF2-40B4-BE49-F238E27FC236}">
                <a16:creationId xmlns:a16="http://schemas.microsoft.com/office/drawing/2014/main" id="{79BC6A32-8889-7B4F-972E-7B9D36C1A986}"/>
              </a:ext>
            </a:extLst>
          </p:cNvPr>
          <p:cNvSpPr/>
          <p:nvPr/>
        </p:nvSpPr>
        <p:spPr>
          <a:xfrm>
            <a:off x="4713831" y="3895878"/>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If all tests pass</a:t>
            </a:r>
          </a:p>
        </p:txBody>
      </p:sp>
      <p:sp>
        <p:nvSpPr>
          <p:cNvPr id="26" name="Shape 73">
            <a:extLst>
              <a:ext uri="{FF2B5EF4-FFF2-40B4-BE49-F238E27FC236}">
                <a16:creationId xmlns:a16="http://schemas.microsoft.com/office/drawing/2014/main" id="{A99BBE91-33FA-9647-A5B8-32FB70DD5044}"/>
              </a:ext>
            </a:extLst>
          </p:cNvPr>
          <p:cNvSpPr/>
          <p:nvPr/>
        </p:nvSpPr>
        <p:spPr>
          <a:xfrm>
            <a:off x="5113049" y="4658507"/>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Yes. Promote</a:t>
            </a:r>
          </a:p>
        </p:txBody>
      </p:sp>
      <p:sp>
        <p:nvSpPr>
          <p:cNvPr id="50" name="TextBox 49">
            <a:extLst>
              <a:ext uri="{FF2B5EF4-FFF2-40B4-BE49-F238E27FC236}">
                <a16:creationId xmlns:a16="http://schemas.microsoft.com/office/drawing/2014/main" id="{8125627A-3C4A-6148-8578-E6F98C7C2C37}"/>
              </a:ext>
            </a:extLst>
          </p:cNvPr>
          <p:cNvSpPr txBox="1"/>
          <p:nvPr/>
        </p:nvSpPr>
        <p:spPr>
          <a:xfrm>
            <a:off x="7630889" y="1521800"/>
            <a:ext cx="4396509" cy="4154984"/>
          </a:xfrm>
          <a:prstGeom prst="rect">
            <a:avLst/>
          </a:prstGeom>
          <a:noFill/>
        </p:spPr>
        <p:txBody>
          <a:bodyPr wrap="square" rtlCol="0">
            <a:spAutoFit/>
          </a:bodyPr>
          <a:lstStyle/>
          <a:p>
            <a:r>
              <a:rPr lang="en-US" sz="1200" dirty="0"/>
              <a:t>During test cycles, errors occur. Typically errors are logged and there are several ways to detect.</a:t>
            </a:r>
          </a:p>
          <a:p>
            <a:endParaRPr lang="en-US" sz="1200" dirty="0"/>
          </a:p>
          <a:p>
            <a:pPr marL="171450" indent="-171450">
              <a:buFont typeface="Arial" panose="020B0604020202020204" pitchFamily="34" charset="0"/>
              <a:buChar char="•"/>
            </a:pPr>
            <a:r>
              <a:rPr lang="en-US" sz="1200" dirty="0"/>
              <a:t>Volumetric detection – Log aggregation tool or APM rules detect specific number of alerts in a given timeframe</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Review log aggregation tool or APM to see if errors are in the logs</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Grep the logs for error – cat </a:t>
            </a:r>
            <a:r>
              <a:rPr lang="en-US" sz="1200" dirty="0" err="1"/>
              <a:t>error.log</a:t>
            </a:r>
            <a:r>
              <a:rPr lang="en-US" sz="1200" dirty="0"/>
              <a:t> | grep error &gt; </a:t>
            </a:r>
            <a:r>
              <a:rPr lang="en-US" sz="1200" dirty="0" err="1"/>
              <a:t>error.txt</a:t>
            </a:r>
            <a:endParaRPr lang="en-US" sz="1200" dirty="0"/>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User reports error, search logs to identify</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Assert test or regression test failed </a:t>
            </a:r>
          </a:p>
          <a:p>
            <a:endParaRPr lang="en-US" sz="1200" dirty="0"/>
          </a:p>
          <a:p>
            <a:pPr marL="171450" indent="-171450">
              <a:buFont typeface="Arial" panose="020B0604020202020204" pitchFamily="34" charset="0"/>
              <a:buChar char="•"/>
            </a:pPr>
            <a:r>
              <a:rPr lang="en-US" sz="1200" b="1" dirty="0"/>
              <a:t>Issues faced: Not always automated if error volumes aren’t met, can’t detect the signal from the noise, finger pointing, wasted time</a:t>
            </a:r>
          </a:p>
          <a:p>
            <a:pPr marL="171450" indent="-171450">
              <a:buFont typeface="Arial" panose="020B0604020202020204" pitchFamily="34" charset="0"/>
              <a:buChar char="•"/>
            </a:pPr>
            <a:endParaRPr lang="en-US" sz="1200" b="1" dirty="0"/>
          </a:p>
          <a:p>
            <a:pPr marL="171450" indent="-171450">
              <a:buFont typeface="Arial" panose="020B0604020202020204" pitchFamily="34" charset="0"/>
              <a:buChar char="•"/>
            </a:pPr>
            <a:r>
              <a:rPr lang="en-US" sz="1200" b="1" dirty="0"/>
              <a:t>What if the error is not logged? This can happen with swallowed exceptions!</a:t>
            </a:r>
          </a:p>
          <a:p>
            <a:pPr marL="171450" indent="-171450">
              <a:buFont typeface="Arial" panose="020B0604020202020204" pitchFamily="34" charset="0"/>
              <a:buChar char="•"/>
            </a:pPr>
            <a:endParaRPr lang="en-US" sz="1200" dirty="0"/>
          </a:p>
        </p:txBody>
      </p:sp>
      <p:sp>
        <p:nvSpPr>
          <p:cNvPr id="27" name="Shape 57">
            <a:extLst>
              <a:ext uri="{FF2B5EF4-FFF2-40B4-BE49-F238E27FC236}">
                <a16:creationId xmlns:a16="http://schemas.microsoft.com/office/drawing/2014/main" id="{45ECEA9A-223A-814B-9CDE-06504AC498F5}"/>
              </a:ext>
            </a:extLst>
          </p:cNvPr>
          <p:cNvSpPr/>
          <p:nvPr/>
        </p:nvSpPr>
        <p:spPr>
          <a:xfrm>
            <a:off x="2194137" y="1521800"/>
            <a:ext cx="5049144" cy="2362666"/>
          </a:xfrm>
          <a:prstGeom prst="rect">
            <a:avLst/>
          </a:prstGeom>
          <a:noFill/>
          <a:ln w="9525" cap="flat" cmpd="sng">
            <a:solidFill>
              <a:schemeClr val="tx1"/>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endParaRPr sz="1600" dirty="0">
              <a:solidFill>
                <a:srgbClr val="999999"/>
              </a:solidFill>
              <a:latin typeface="Calibri"/>
              <a:ea typeface="Calibri"/>
              <a:cs typeface="Calibri"/>
              <a:sym typeface="Calibri"/>
            </a:endParaRPr>
          </a:p>
        </p:txBody>
      </p:sp>
    </p:spTree>
    <p:extLst>
      <p:ext uri="{BB962C8B-B14F-4D97-AF65-F5344CB8AC3E}">
        <p14:creationId xmlns:p14="http://schemas.microsoft.com/office/powerpoint/2010/main" val="837187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
                                            <p:txEl>
                                              <p:pRg st="4" end="4"/>
                                            </p:txEl>
                                          </p:spTgt>
                                        </p:tgtEl>
                                        <p:attrNameLst>
                                          <p:attrName>style.visibility</p:attrName>
                                        </p:attrNameLst>
                                      </p:cBhvr>
                                      <p:to>
                                        <p:strVal val="visible"/>
                                      </p:to>
                                    </p:set>
                                    <p:anim calcmode="lin" valueType="num">
                                      <p:cBhvr additive="base">
                                        <p:cTn id="7" dur="500" fill="hold"/>
                                        <p:tgtEl>
                                          <p:spTgt spid="21">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F4F8B-B2B4-D840-8087-EB1AB5FA438C}"/>
              </a:ext>
            </a:extLst>
          </p:cNvPr>
          <p:cNvSpPr>
            <a:spLocks noGrp="1"/>
          </p:cNvSpPr>
          <p:nvPr>
            <p:ph type="title"/>
          </p:nvPr>
        </p:nvSpPr>
        <p:spPr/>
        <p:txBody>
          <a:bodyPr/>
          <a:lstStyle/>
          <a:p>
            <a:r>
              <a:rPr lang="en-US" dirty="0"/>
              <a:t>CI/CD Workflow – How To Detect Errors?</a:t>
            </a:r>
          </a:p>
        </p:txBody>
      </p:sp>
      <p:sp>
        <p:nvSpPr>
          <p:cNvPr id="6" name="Shape 61">
            <a:extLst>
              <a:ext uri="{FF2B5EF4-FFF2-40B4-BE49-F238E27FC236}">
                <a16:creationId xmlns:a16="http://schemas.microsoft.com/office/drawing/2014/main" id="{BD6CCF30-7281-3143-9FDC-FE9EE822D0B6}"/>
              </a:ext>
            </a:extLst>
          </p:cNvPr>
          <p:cNvSpPr/>
          <p:nvPr/>
        </p:nvSpPr>
        <p:spPr>
          <a:xfrm>
            <a:off x="3284180" y="233040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endParaRPr dirty="0"/>
          </a:p>
        </p:txBody>
      </p:sp>
      <p:pic>
        <p:nvPicPr>
          <p:cNvPr id="7" name="Shape 70">
            <a:extLst>
              <a:ext uri="{FF2B5EF4-FFF2-40B4-BE49-F238E27FC236}">
                <a16:creationId xmlns:a16="http://schemas.microsoft.com/office/drawing/2014/main" id="{67FD0246-FC65-5A41-9857-9BFFC173E0F4}"/>
              </a:ext>
            </a:extLst>
          </p:cNvPr>
          <p:cNvPicPr preferRelativeResize="0"/>
          <p:nvPr/>
        </p:nvPicPr>
        <p:blipFill>
          <a:blip r:embed="rId3">
            <a:alphaModFix/>
          </a:blip>
          <a:stretch>
            <a:fillRect/>
          </a:stretch>
        </p:blipFill>
        <p:spPr>
          <a:xfrm>
            <a:off x="869641" y="4241023"/>
            <a:ext cx="663000" cy="1063877"/>
          </a:xfrm>
          <a:prstGeom prst="rect">
            <a:avLst/>
          </a:prstGeom>
          <a:noFill/>
          <a:ln>
            <a:noFill/>
          </a:ln>
        </p:spPr>
      </p:pic>
      <p:sp>
        <p:nvSpPr>
          <p:cNvPr id="8" name="Shape 73">
            <a:extLst>
              <a:ext uri="{FF2B5EF4-FFF2-40B4-BE49-F238E27FC236}">
                <a16:creationId xmlns:a16="http://schemas.microsoft.com/office/drawing/2014/main" id="{40E0661D-CBB4-0240-BB1F-4A6B6BB8D0F9}"/>
              </a:ext>
            </a:extLst>
          </p:cNvPr>
          <p:cNvSpPr/>
          <p:nvPr/>
        </p:nvSpPr>
        <p:spPr>
          <a:xfrm>
            <a:off x="979023" y="3776028"/>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Commits</a:t>
            </a:r>
            <a:endParaRPr sz="1200" dirty="0">
              <a:solidFill>
                <a:schemeClr val="tx1"/>
              </a:solidFill>
            </a:endParaRPr>
          </a:p>
        </p:txBody>
      </p:sp>
      <p:sp>
        <p:nvSpPr>
          <p:cNvPr id="9" name="Shape 53">
            <a:extLst>
              <a:ext uri="{FF2B5EF4-FFF2-40B4-BE49-F238E27FC236}">
                <a16:creationId xmlns:a16="http://schemas.microsoft.com/office/drawing/2014/main" id="{58DF2180-CB9D-F045-AACF-71FDE996A074}"/>
              </a:ext>
            </a:extLst>
          </p:cNvPr>
          <p:cNvSpPr/>
          <p:nvPr/>
        </p:nvSpPr>
        <p:spPr>
          <a:xfrm>
            <a:off x="621661" y="3079607"/>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GitHub</a:t>
            </a:r>
            <a:endParaRPr dirty="0"/>
          </a:p>
        </p:txBody>
      </p:sp>
      <p:cxnSp>
        <p:nvCxnSpPr>
          <p:cNvPr id="10" name="Straight Arrow Connector 9">
            <a:extLst>
              <a:ext uri="{FF2B5EF4-FFF2-40B4-BE49-F238E27FC236}">
                <a16:creationId xmlns:a16="http://schemas.microsoft.com/office/drawing/2014/main" id="{48F1AEBA-6D1D-5E4D-A675-F38F951574AE}"/>
              </a:ext>
            </a:extLst>
          </p:cNvPr>
          <p:cNvCxnSpPr>
            <a:cxnSpLocks/>
            <a:endCxn id="9" idx="2"/>
          </p:cNvCxnSpPr>
          <p:nvPr/>
        </p:nvCxnSpPr>
        <p:spPr>
          <a:xfrm flipV="1">
            <a:off x="1111209" y="3704507"/>
            <a:ext cx="6352" cy="53067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Shape 53">
            <a:extLst>
              <a:ext uri="{FF2B5EF4-FFF2-40B4-BE49-F238E27FC236}">
                <a16:creationId xmlns:a16="http://schemas.microsoft.com/office/drawing/2014/main" id="{74093697-F075-E440-A87E-80C693F33CDF}"/>
              </a:ext>
            </a:extLst>
          </p:cNvPr>
          <p:cNvSpPr/>
          <p:nvPr/>
        </p:nvSpPr>
        <p:spPr>
          <a:xfrm>
            <a:off x="612275" y="1917021"/>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Jenkins</a:t>
            </a:r>
            <a:endParaRPr dirty="0"/>
          </a:p>
        </p:txBody>
      </p:sp>
      <p:cxnSp>
        <p:nvCxnSpPr>
          <p:cNvPr id="12" name="Straight Arrow Connector 11">
            <a:extLst>
              <a:ext uri="{FF2B5EF4-FFF2-40B4-BE49-F238E27FC236}">
                <a16:creationId xmlns:a16="http://schemas.microsoft.com/office/drawing/2014/main" id="{3FE715C6-5F10-3E4D-89E5-2E112B8CD13A}"/>
              </a:ext>
            </a:extLst>
          </p:cNvPr>
          <p:cNvCxnSpPr>
            <a:cxnSpLocks/>
            <a:stCxn id="9" idx="0"/>
            <a:endCxn id="11" idx="2"/>
          </p:cNvCxnSpPr>
          <p:nvPr/>
        </p:nvCxnSpPr>
        <p:spPr>
          <a:xfrm flipH="1" flipV="1">
            <a:off x="1108175" y="2541921"/>
            <a:ext cx="9386" cy="5376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Shape 73">
            <a:extLst>
              <a:ext uri="{FF2B5EF4-FFF2-40B4-BE49-F238E27FC236}">
                <a16:creationId xmlns:a16="http://schemas.microsoft.com/office/drawing/2014/main" id="{467A2610-61ED-214E-BEB9-BCCBCAE7238F}"/>
              </a:ext>
            </a:extLst>
          </p:cNvPr>
          <p:cNvSpPr/>
          <p:nvPr/>
        </p:nvSpPr>
        <p:spPr>
          <a:xfrm>
            <a:off x="1016094" y="2574571"/>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 Pull</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&amp; Build</a:t>
            </a:r>
            <a:endParaRPr sz="1200" dirty="0">
              <a:solidFill>
                <a:schemeClr val="tx1"/>
              </a:solidFill>
            </a:endParaRPr>
          </a:p>
        </p:txBody>
      </p:sp>
      <p:cxnSp>
        <p:nvCxnSpPr>
          <p:cNvPr id="14" name="Straight Arrow Connector 13">
            <a:extLst>
              <a:ext uri="{FF2B5EF4-FFF2-40B4-BE49-F238E27FC236}">
                <a16:creationId xmlns:a16="http://schemas.microsoft.com/office/drawing/2014/main" id="{6ACB2ACC-B180-1048-A810-5B639B85F145}"/>
              </a:ext>
            </a:extLst>
          </p:cNvPr>
          <p:cNvCxnSpPr>
            <a:cxnSpLocks/>
            <a:stCxn id="11" idx="3"/>
          </p:cNvCxnSpPr>
          <p:nvPr/>
        </p:nvCxnSpPr>
        <p:spPr>
          <a:xfrm>
            <a:off x="1604075" y="2229471"/>
            <a:ext cx="590062"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Diamond 14">
            <a:extLst>
              <a:ext uri="{FF2B5EF4-FFF2-40B4-BE49-F238E27FC236}">
                <a16:creationId xmlns:a16="http://schemas.microsoft.com/office/drawing/2014/main" id="{98E38F87-BFAA-6E40-88E7-06C2CD029EAF}"/>
              </a:ext>
            </a:extLst>
          </p:cNvPr>
          <p:cNvSpPr/>
          <p:nvPr/>
        </p:nvSpPr>
        <p:spPr>
          <a:xfrm>
            <a:off x="4256781" y="4233787"/>
            <a:ext cx="914400" cy="914400"/>
          </a:xfrm>
          <a:prstGeom prst="diamond">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16" name="Shape 73">
            <a:extLst>
              <a:ext uri="{FF2B5EF4-FFF2-40B4-BE49-F238E27FC236}">
                <a16:creationId xmlns:a16="http://schemas.microsoft.com/office/drawing/2014/main" id="{1856DA3C-097B-4D47-8C8F-24D0E4E1091E}"/>
              </a:ext>
            </a:extLst>
          </p:cNvPr>
          <p:cNvSpPr/>
          <p:nvPr/>
        </p:nvSpPr>
        <p:spPr>
          <a:xfrm>
            <a:off x="4287453" y="455916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dirty="0">
                <a:solidFill>
                  <a:schemeClr val="tx1"/>
                </a:solidFill>
                <a:latin typeface="Calibri"/>
                <a:ea typeface="Calibri"/>
                <a:cs typeface="Calibri"/>
                <a:sym typeface="Calibri"/>
              </a:rPr>
              <a:t>Pass?</a:t>
            </a:r>
            <a:endParaRPr dirty="0">
              <a:solidFill>
                <a:schemeClr val="tx1"/>
              </a:solidFill>
            </a:endParaRPr>
          </a:p>
        </p:txBody>
      </p:sp>
      <p:sp>
        <p:nvSpPr>
          <p:cNvPr id="17" name="Shape 53">
            <a:extLst>
              <a:ext uri="{FF2B5EF4-FFF2-40B4-BE49-F238E27FC236}">
                <a16:creationId xmlns:a16="http://schemas.microsoft.com/office/drawing/2014/main" id="{E05804BB-28EB-B342-A861-3D0C494D5190}"/>
              </a:ext>
            </a:extLst>
          </p:cNvPr>
          <p:cNvSpPr/>
          <p:nvPr/>
        </p:nvSpPr>
        <p:spPr>
          <a:xfrm>
            <a:off x="5979508" y="4453966"/>
            <a:ext cx="1228803" cy="474042"/>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Production</a:t>
            </a:r>
            <a:endParaRPr dirty="0"/>
          </a:p>
        </p:txBody>
      </p:sp>
      <p:cxnSp>
        <p:nvCxnSpPr>
          <p:cNvPr id="18" name="Straight Arrow Connector 17">
            <a:extLst>
              <a:ext uri="{FF2B5EF4-FFF2-40B4-BE49-F238E27FC236}">
                <a16:creationId xmlns:a16="http://schemas.microsoft.com/office/drawing/2014/main" id="{EBAFECB8-5E62-254B-A09D-ADC327D5D915}"/>
              </a:ext>
            </a:extLst>
          </p:cNvPr>
          <p:cNvCxnSpPr>
            <a:cxnSpLocks/>
            <a:stCxn id="15" idx="3"/>
            <a:endCxn id="17" idx="1"/>
          </p:cNvCxnSpPr>
          <p:nvPr/>
        </p:nvCxnSpPr>
        <p:spPr>
          <a:xfrm>
            <a:off x="5171181" y="4690987"/>
            <a:ext cx="80832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9" name="Diagram 18">
            <a:extLst>
              <a:ext uri="{FF2B5EF4-FFF2-40B4-BE49-F238E27FC236}">
                <a16:creationId xmlns:a16="http://schemas.microsoft.com/office/drawing/2014/main" id="{6ADA92ED-3B27-A34B-BF19-1C7FC2242E2E}"/>
              </a:ext>
            </a:extLst>
          </p:cNvPr>
          <p:cNvGraphicFramePr/>
          <p:nvPr>
            <p:extLst/>
          </p:nvPr>
        </p:nvGraphicFramePr>
        <p:xfrm>
          <a:off x="1922032" y="1855032"/>
          <a:ext cx="2833586" cy="17774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 name="TextBox 20">
            <a:extLst>
              <a:ext uri="{FF2B5EF4-FFF2-40B4-BE49-F238E27FC236}">
                <a16:creationId xmlns:a16="http://schemas.microsoft.com/office/drawing/2014/main" id="{5B3C9B61-07DC-5649-A231-BE6116B217C3}"/>
              </a:ext>
            </a:extLst>
          </p:cNvPr>
          <p:cNvSpPr txBox="1"/>
          <p:nvPr/>
        </p:nvSpPr>
        <p:spPr>
          <a:xfrm>
            <a:off x="4337556" y="1798669"/>
            <a:ext cx="2905725" cy="2123658"/>
          </a:xfrm>
          <a:prstGeom prst="rect">
            <a:avLst/>
          </a:prstGeom>
          <a:noFill/>
        </p:spPr>
        <p:txBody>
          <a:bodyPr wrap="square" rtlCol="0">
            <a:spAutoFit/>
          </a:bodyPr>
          <a:lstStyle/>
          <a:p>
            <a:pPr marL="171450" indent="-171450">
              <a:buFont typeface="Arial" panose="020B0604020202020204" pitchFamily="34" charset="0"/>
              <a:buChar char="•"/>
            </a:pPr>
            <a:r>
              <a:rPr lang="en-US" sz="1200" dirty="0"/>
              <a:t>Auto deployment to each region (Test, QA, Pre-Prod) </a:t>
            </a:r>
          </a:p>
          <a:p>
            <a:pPr marL="285750" indent="-2857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testing (Regression, load)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b="1" dirty="0"/>
              <a:t>Automated detection – How can you detect errors and events? </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Alerting &amp; Routing (notify when failures occur, route to correct team)</a:t>
            </a:r>
          </a:p>
        </p:txBody>
      </p:sp>
      <p:cxnSp>
        <p:nvCxnSpPr>
          <p:cNvPr id="22" name="Straight Arrow Connector 21">
            <a:extLst>
              <a:ext uri="{FF2B5EF4-FFF2-40B4-BE49-F238E27FC236}">
                <a16:creationId xmlns:a16="http://schemas.microsoft.com/office/drawing/2014/main" id="{712B92F1-EF4A-0648-9C9E-340E9F49BD1B}"/>
              </a:ext>
            </a:extLst>
          </p:cNvPr>
          <p:cNvCxnSpPr>
            <a:cxnSpLocks/>
            <a:stCxn id="27" idx="2"/>
            <a:endCxn id="15" idx="0"/>
          </p:cNvCxnSpPr>
          <p:nvPr/>
        </p:nvCxnSpPr>
        <p:spPr>
          <a:xfrm flipH="1">
            <a:off x="4713981" y="3884466"/>
            <a:ext cx="4728" cy="34932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0290F12D-E65D-6A43-8B6D-7AB538A4BCE6}"/>
              </a:ext>
            </a:extLst>
          </p:cNvPr>
          <p:cNvCxnSpPr>
            <a:cxnSpLocks/>
            <a:stCxn id="15" idx="1"/>
          </p:cNvCxnSpPr>
          <p:nvPr/>
        </p:nvCxnSpPr>
        <p:spPr>
          <a:xfrm flipH="1">
            <a:off x="1670918" y="4690987"/>
            <a:ext cx="2585863" cy="81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Shape 73">
            <a:extLst>
              <a:ext uri="{FF2B5EF4-FFF2-40B4-BE49-F238E27FC236}">
                <a16:creationId xmlns:a16="http://schemas.microsoft.com/office/drawing/2014/main" id="{3B44284D-3869-7D46-ADA0-445911CDFCE2}"/>
              </a:ext>
            </a:extLst>
          </p:cNvPr>
          <p:cNvSpPr/>
          <p:nvPr/>
        </p:nvSpPr>
        <p:spPr>
          <a:xfrm>
            <a:off x="2414372" y="4403776"/>
            <a:ext cx="1327158" cy="264051"/>
          </a:xfrm>
          <a:prstGeom prst="rect">
            <a:avLst/>
          </a:prstGeom>
          <a:noFill/>
          <a:ln>
            <a:noFill/>
          </a:ln>
        </p:spPr>
        <p:txBody>
          <a:bodyPr spcFirstLastPara="1" wrap="square" lIns="45700" tIns="45700" rIns="45700" bIns="45700" anchor="t" anchorCtr="0">
            <a:noAutofit/>
          </a:bodyPr>
          <a:lstStyle/>
          <a:p>
            <a:pPr marL="0" marR="0" lvl="0" indent="0"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Feedback loop</a:t>
            </a:r>
          </a:p>
        </p:txBody>
      </p:sp>
      <p:sp>
        <p:nvSpPr>
          <p:cNvPr id="25" name="Shape 73">
            <a:extLst>
              <a:ext uri="{FF2B5EF4-FFF2-40B4-BE49-F238E27FC236}">
                <a16:creationId xmlns:a16="http://schemas.microsoft.com/office/drawing/2014/main" id="{79BC6A32-8889-7B4F-972E-7B9D36C1A986}"/>
              </a:ext>
            </a:extLst>
          </p:cNvPr>
          <p:cNvSpPr/>
          <p:nvPr/>
        </p:nvSpPr>
        <p:spPr>
          <a:xfrm>
            <a:off x="4713831" y="3895878"/>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If all tests pass</a:t>
            </a:r>
          </a:p>
        </p:txBody>
      </p:sp>
      <p:sp>
        <p:nvSpPr>
          <p:cNvPr id="26" name="Shape 73">
            <a:extLst>
              <a:ext uri="{FF2B5EF4-FFF2-40B4-BE49-F238E27FC236}">
                <a16:creationId xmlns:a16="http://schemas.microsoft.com/office/drawing/2014/main" id="{A99BBE91-33FA-9647-A5B8-32FB70DD5044}"/>
              </a:ext>
            </a:extLst>
          </p:cNvPr>
          <p:cNvSpPr/>
          <p:nvPr/>
        </p:nvSpPr>
        <p:spPr>
          <a:xfrm>
            <a:off x="5113049" y="4658507"/>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Yes. Promote</a:t>
            </a:r>
          </a:p>
        </p:txBody>
      </p:sp>
      <p:sp>
        <p:nvSpPr>
          <p:cNvPr id="50" name="TextBox 49">
            <a:extLst>
              <a:ext uri="{FF2B5EF4-FFF2-40B4-BE49-F238E27FC236}">
                <a16:creationId xmlns:a16="http://schemas.microsoft.com/office/drawing/2014/main" id="{8125627A-3C4A-6148-8578-E6F98C7C2C37}"/>
              </a:ext>
            </a:extLst>
          </p:cNvPr>
          <p:cNvSpPr txBox="1"/>
          <p:nvPr/>
        </p:nvSpPr>
        <p:spPr>
          <a:xfrm>
            <a:off x="7630889" y="1521800"/>
            <a:ext cx="4396509" cy="4154984"/>
          </a:xfrm>
          <a:prstGeom prst="rect">
            <a:avLst/>
          </a:prstGeom>
          <a:noFill/>
        </p:spPr>
        <p:txBody>
          <a:bodyPr wrap="square" rtlCol="0">
            <a:spAutoFit/>
          </a:bodyPr>
          <a:lstStyle/>
          <a:p>
            <a:r>
              <a:rPr lang="en-US" sz="1200" dirty="0"/>
              <a:t>During test cycles, errors occur. Typically errors are logged and there are several ways to detect.</a:t>
            </a:r>
          </a:p>
          <a:p>
            <a:endParaRPr lang="en-US" sz="1200" dirty="0"/>
          </a:p>
          <a:p>
            <a:pPr marL="171450" indent="-171450">
              <a:buFont typeface="Arial" panose="020B0604020202020204" pitchFamily="34" charset="0"/>
              <a:buChar char="•"/>
            </a:pPr>
            <a:r>
              <a:rPr lang="en-US" sz="1200" dirty="0"/>
              <a:t>Volumetric detection – Log aggregation tool or APM rules detect specific number of alerts in a given timeframe</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Review log aggregation tool or APM to see if errors are in the logs</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Grep the logs for error – cat </a:t>
            </a:r>
            <a:r>
              <a:rPr lang="en-US" sz="1200" dirty="0" err="1"/>
              <a:t>error.log</a:t>
            </a:r>
            <a:r>
              <a:rPr lang="en-US" sz="1200" dirty="0"/>
              <a:t> | grep error &gt; </a:t>
            </a:r>
            <a:r>
              <a:rPr lang="en-US" sz="1200" dirty="0" err="1"/>
              <a:t>error.txt</a:t>
            </a:r>
            <a:endParaRPr lang="en-US" sz="1200" dirty="0"/>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User reports error, search logs to identify</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Assert test or regression test failed </a:t>
            </a:r>
          </a:p>
          <a:p>
            <a:endParaRPr lang="en-US" sz="1200" dirty="0"/>
          </a:p>
          <a:p>
            <a:pPr marL="171450" indent="-171450">
              <a:buFont typeface="Arial" panose="020B0604020202020204" pitchFamily="34" charset="0"/>
              <a:buChar char="•"/>
            </a:pPr>
            <a:r>
              <a:rPr lang="en-US" sz="1200" b="1" dirty="0"/>
              <a:t>Issues faced: Not always automated if error volumes aren’t met, can’t detect the signal from the noise, finger pointing, wasted time</a:t>
            </a:r>
          </a:p>
          <a:p>
            <a:pPr marL="171450" indent="-171450">
              <a:buFont typeface="Arial" panose="020B0604020202020204" pitchFamily="34" charset="0"/>
              <a:buChar char="•"/>
            </a:pPr>
            <a:endParaRPr lang="en-US" sz="1200" b="1" dirty="0"/>
          </a:p>
          <a:p>
            <a:pPr marL="171450" indent="-171450">
              <a:buFont typeface="Arial" panose="020B0604020202020204" pitchFamily="34" charset="0"/>
              <a:buChar char="•"/>
            </a:pPr>
            <a:r>
              <a:rPr lang="en-US" sz="1200" b="1" dirty="0"/>
              <a:t>What if the error is not logged? This can happen with swallowed exceptions!</a:t>
            </a:r>
          </a:p>
          <a:p>
            <a:pPr marL="171450" indent="-171450">
              <a:buFont typeface="Arial" panose="020B0604020202020204" pitchFamily="34" charset="0"/>
              <a:buChar char="•"/>
            </a:pPr>
            <a:endParaRPr lang="en-US" sz="1200" dirty="0"/>
          </a:p>
        </p:txBody>
      </p:sp>
      <p:sp>
        <p:nvSpPr>
          <p:cNvPr id="27" name="Shape 57">
            <a:extLst>
              <a:ext uri="{FF2B5EF4-FFF2-40B4-BE49-F238E27FC236}">
                <a16:creationId xmlns:a16="http://schemas.microsoft.com/office/drawing/2014/main" id="{45ECEA9A-223A-814B-9CDE-06504AC498F5}"/>
              </a:ext>
            </a:extLst>
          </p:cNvPr>
          <p:cNvSpPr/>
          <p:nvPr/>
        </p:nvSpPr>
        <p:spPr>
          <a:xfrm>
            <a:off x="2194137" y="1521800"/>
            <a:ext cx="5049144" cy="2362666"/>
          </a:xfrm>
          <a:prstGeom prst="rect">
            <a:avLst/>
          </a:prstGeom>
          <a:noFill/>
          <a:ln w="9525" cap="flat" cmpd="sng">
            <a:solidFill>
              <a:schemeClr val="tx1"/>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endParaRPr sz="1600" dirty="0">
              <a:solidFill>
                <a:srgbClr val="999999"/>
              </a:solidFill>
              <a:latin typeface="Calibri"/>
              <a:ea typeface="Calibri"/>
              <a:cs typeface="Calibri"/>
              <a:sym typeface="Calibri"/>
            </a:endParaRPr>
          </a:p>
        </p:txBody>
      </p:sp>
      <p:sp>
        <p:nvSpPr>
          <p:cNvPr id="3" name="Rectangle 2">
            <a:extLst>
              <a:ext uri="{FF2B5EF4-FFF2-40B4-BE49-F238E27FC236}">
                <a16:creationId xmlns:a16="http://schemas.microsoft.com/office/drawing/2014/main" id="{655FE746-3A1A-2847-A780-DA1803C31D27}"/>
              </a:ext>
            </a:extLst>
          </p:cNvPr>
          <p:cNvSpPr/>
          <p:nvPr/>
        </p:nvSpPr>
        <p:spPr>
          <a:xfrm>
            <a:off x="3561733" y="1878342"/>
            <a:ext cx="5279010" cy="3010987"/>
          </a:xfrm>
          <a:prstGeom prst="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FF2F92"/>
                </a:solidFill>
                <a:latin typeface="Monaco" pitchFamily="2" charset="77"/>
              </a:rPr>
              <a:t>String</a:t>
            </a:r>
            <a:r>
              <a:rPr lang="en-US" dirty="0">
                <a:solidFill>
                  <a:schemeClr val="tx1"/>
                </a:solidFill>
                <a:latin typeface="Monaco" pitchFamily="2" charset="77"/>
              </a:rPr>
              <a:t> value == </a:t>
            </a:r>
            <a:r>
              <a:rPr lang="en-US" dirty="0">
                <a:solidFill>
                  <a:srgbClr val="FF2F92"/>
                </a:solidFill>
                <a:latin typeface="Monaco" pitchFamily="2" charset="77"/>
              </a:rPr>
              <a:t>null</a:t>
            </a:r>
            <a:r>
              <a:rPr lang="en-US" dirty="0">
                <a:solidFill>
                  <a:schemeClr val="tx1"/>
                </a:solidFill>
                <a:latin typeface="Monaco" pitchFamily="2" charset="77"/>
              </a:rPr>
              <a:t>;</a:t>
            </a:r>
          </a:p>
          <a:p>
            <a:endParaRPr lang="en-US" dirty="0">
              <a:solidFill>
                <a:schemeClr val="tx1"/>
              </a:solidFill>
              <a:latin typeface="Monaco" pitchFamily="2" charset="77"/>
            </a:endParaRPr>
          </a:p>
          <a:p>
            <a:r>
              <a:rPr lang="en-US" dirty="0">
                <a:solidFill>
                  <a:srgbClr val="FF2F92"/>
                </a:solidFill>
                <a:latin typeface="Monaco" pitchFamily="2" charset="77"/>
              </a:rPr>
              <a:t>try</a:t>
            </a:r>
            <a:r>
              <a:rPr lang="en-US" dirty="0">
                <a:solidFill>
                  <a:schemeClr val="tx1"/>
                </a:solidFill>
                <a:latin typeface="Monaco" pitchFamily="2" charset="77"/>
              </a:rPr>
              <a:t> {</a:t>
            </a:r>
          </a:p>
          <a:p>
            <a:r>
              <a:rPr lang="en-US" dirty="0">
                <a:solidFill>
                  <a:schemeClr val="tx1"/>
                </a:solidFill>
                <a:latin typeface="Monaco" pitchFamily="2" charset="77"/>
              </a:rPr>
              <a:t>	if(</a:t>
            </a:r>
            <a:r>
              <a:rPr lang="en-US" dirty="0" err="1">
                <a:solidFill>
                  <a:srgbClr val="FF2F92"/>
                </a:solidFill>
                <a:latin typeface="Monaco" pitchFamily="2" charset="77"/>
              </a:rPr>
              <a:t>value</a:t>
            </a:r>
            <a:r>
              <a:rPr lang="en-US" dirty="0" err="1">
                <a:solidFill>
                  <a:schemeClr val="tx1"/>
                </a:solidFill>
                <a:latin typeface="Monaco" pitchFamily="2" charset="77"/>
              </a:rPr>
              <a:t>.equalsIgnoreCase</a:t>
            </a:r>
            <a:r>
              <a:rPr lang="en-US" dirty="0">
                <a:solidFill>
                  <a:schemeClr val="accent1"/>
                </a:solidFill>
                <a:latin typeface="Monaco" pitchFamily="2" charset="77"/>
              </a:rPr>
              <a:t>(</a:t>
            </a:r>
            <a:r>
              <a:rPr lang="en-US" dirty="0">
                <a:solidFill>
                  <a:schemeClr val="accent1">
                    <a:lumMod val="75000"/>
                  </a:schemeClr>
                </a:solidFill>
                <a:latin typeface="Monaco" pitchFamily="2" charset="77"/>
              </a:rPr>
              <a:t>"hello"</a:t>
            </a:r>
            <a:r>
              <a:rPr lang="en-US" dirty="0">
                <a:solidFill>
                  <a:schemeClr val="tx1"/>
                </a:solidFill>
                <a:latin typeface="Monaco" pitchFamily="2" charset="77"/>
              </a:rPr>
              <a:t>)) {</a:t>
            </a:r>
          </a:p>
          <a:p>
            <a:r>
              <a:rPr lang="en-US" dirty="0">
                <a:solidFill>
                  <a:schemeClr val="tx1"/>
                </a:solidFill>
                <a:latin typeface="Monaco" pitchFamily="2" charset="77"/>
              </a:rPr>
              <a:t>		</a:t>
            </a:r>
            <a:r>
              <a:rPr lang="en-US" dirty="0">
                <a:solidFill>
                  <a:schemeClr val="accent6"/>
                </a:solidFill>
                <a:latin typeface="Monaco" pitchFamily="2" charset="77"/>
              </a:rPr>
              <a:t>//do something if they match</a:t>
            </a:r>
          </a:p>
          <a:p>
            <a:r>
              <a:rPr lang="en-US" dirty="0">
                <a:solidFill>
                  <a:schemeClr val="tx1"/>
                </a:solidFill>
                <a:latin typeface="Monaco" pitchFamily="2" charset="77"/>
              </a:rPr>
              <a:t>	} </a:t>
            </a:r>
          </a:p>
          <a:p>
            <a:r>
              <a:rPr lang="en-US" dirty="0">
                <a:solidFill>
                  <a:schemeClr val="tx1"/>
                </a:solidFill>
                <a:latin typeface="Monaco" pitchFamily="2" charset="77"/>
              </a:rPr>
              <a:t>} </a:t>
            </a:r>
            <a:r>
              <a:rPr lang="en-US" dirty="0">
                <a:solidFill>
                  <a:srgbClr val="FF2F92"/>
                </a:solidFill>
                <a:latin typeface="Monaco" pitchFamily="2" charset="77"/>
              </a:rPr>
              <a:t>catch</a:t>
            </a:r>
            <a:r>
              <a:rPr lang="en-US" dirty="0">
                <a:solidFill>
                  <a:schemeClr val="tx1"/>
                </a:solidFill>
                <a:latin typeface="Monaco" pitchFamily="2" charset="77"/>
              </a:rPr>
              <a:t> (Exception </a:t>
            </a:r>
            <a:r>
              <a:rPr lang="en-US" dirty="0">
                <a:solidFill>
                  <a:srgbClr val="FF2F92"/>
                </a:solidFill>
                <a:latin typeface="Monaco" pitchFamily="2" charset="77"/>
              </a:rPr>
              <a:t>e</a:t>
            </a:r>
            <a:r>
              <a:rPr lang="en-US" dirty="0">
                <a:solidFill>
                  <a:schemeClr val="tx1"/>
                </a:solidFill>
                <a:latin typeface="Monaco" pitchFamily="2" charset="77"/>
              </a:rPr>
              <a:t>) {</a:t>
            </a:r>
          </a:p>
          <a:p>
            <a:r>
              <a:rPr lang="en-US" dirty="0">
                <a:solidFill>
                  <a:schemeClr val="tx1"/>
                </a:solidFill>
                <a:latin typeface="Monaco" pitchFamily="2" charset="77"/>
              </a:rPr>
              <a:t>	</a:t>
            </a:r>
            <a:r>
              <a:rPr lang="en-US" dirty="0">
                <a:solidFill>
                  <a:schemeClr val="accent6"/>
                </a:solidFill>
                <a:latin typeface="Monaco" pitchFamily="2" charset="77"/>
              </a:rPr>
              <a:t>// TODO: handle exception</a:t>
            </a:r>
          </a:p>
          <a:p>
            <a:r>
              <a:rPr lang="en-US" dirty="0">
                <a:solidFill>
                  <a:schemeClr val="accent6"/>
                </a:solidFill>
                <a:latin typeface="Monaco" pitchFamily="2" charset="77"/>
              </a:rPr>
              <a:t>	//I forgot to handle this....oops</a:t>
            </a:r>
          </a:p>
          <a:p>
            <a:r>
              <a:rPr lang="en-US" dirty="0">
                <a:solidFill>
                  <a:schemeClr val="tx1"/>
                </a:solidFill>
                <a:latin typeface="Monaco" pitchFamily="2" charset="77"/>
              </a:rPr>
              <a:t>}</a:t>
            </a:r>
          </a:p>
          <a:p>
            <a:pPr algn="ctr"/>
            <a:endParaRPr lang="en-US" dirty="0">
              <a:solidFill>
                <a:schemeClr val="tx1"/>
              </a:solidFill>
            </a:endParaRPr>
          </a:p>
        </p:txBody>
      </p:sp>
    </p:spTree>
    <p:extLst>
      <p:ext uri="{BB962C8B-B14F-4D97-AF65-F5344CB8AC3E}">
        <p14:creationId xmlns:p14="http://schemas.microsoft.com/office/powerpoint/2010/main" val="1841304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F4F8B-B2B4-D840-8087-EB1AB5FA438C}"/>
              </a:ext>
            </a:extLst>
          </p:cNvPr>
          <p:cNvSpPr>
            <a:spLocks noGrp="1"/>
          </p:cNvSpPr>
          <p:nvPr>
            <p:ph type="title"/>
          </p:nvPr>
        </p:nvSpPr>
        <p:spPr/>
        <p:txBody>
          <a:bodyPr/>
          <a:lstStyle/>
          <a:p>
            <a:r>
              <a:rPr lang="en-US" dirty="0"/>
              <a:t>CI/CD Workflow – How to Alert and Route?</a:t>
            </a:r>
          </a:p>
        </p:txBody>
      </p:sp>
      <p:sp>
        <p:nvSpPr>
          <p:cNvPr id="6" name="Shape 61">
            <a:extLst>
              <a:ext uri="{FF2B5EF4-FFF2-40B4-BE49-F238E27FC236}">
                <a16:creationId xmlns:a16="http://schemas.microsoft.com/office/drawing/2014/main" id="{BD6CCF30-7281-3143-9FDC-FE9EE822D0B6}"/>
              </a:ext>
            </a:extLst>
          </p:cNvPr>
          <p:cNvSpPr/>
          <p:nvPr/>
        </p:nvSpPr>
        <p:spPr>
          <a:xfrm>
            <a:off x="3284180" y="233040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endParaRPr dirty="0"/>
          </a:p>
        </p:txBody>
      </p:sp>
      <p:pic>
        <p:nvPicPr>
          <p:cNvPr id="7" name="Shape 70">
            <a:extLst>
              <a:ext uri="{FF2B5EF4-FFF2-40B4-BE49-F238E27FC236}">
                <a16:creationId xmlns:a16="http://schemas.microsoft.com/office/drawing/2014/main" id="{67FD0246-FC65-5A41-9857-9BFFC173E0F4}"/>
              </a:ext>
            </a:extLst>
          </p:cNvPr>
          <p:cNvPicPr preferRelativeResize="0"/>
          <p:nvPr/>
        </p:nvPicPr>
        <p:blipFill>
          <a:blip r:embed="rId3">
            <a:alphaModFix/>
          </a:blip>
          <a:stretch>
            <a:fillRect/>
          </a:stretch>
        </p:blipFill>
        <p:spPr>
          <a:xfrm>
            <a:off x="869641" y="4241023"/>
            <a:ext cx="663000" cy="1063877"/>
          </a:xfrm>
          <a:prstGeom prst="rect">
            <a:avLst/>
          </a:prstGeom>
          <a:noFill/>
          <a:ln>
            <a:noFill/>
          </a:ln>
        </p:spPr>
      </p:pic>
      <p:sp>
        <p:nvSpPr>
          <p:cNvPr id="8" name="Shape 73">
            <a:extLst>
              <a:ext uri="{FF2B5EF4-FFF2-40B4-BE49-F238E27FC236}">
                <a16:creationId xmlns:a16="http://schemas.microsoft.com/office/drawing/2014/main" id="{40E0661D-CBB4-0240-BB1F-4A6B6BB8D0F9}"/>
              </a:ext>
            </a:extLst>
          </p:cNvPr>
          <p:cNvSpPr/>
          <p:nvPr/>
        </p:nvSpPr>
        <p:spPr>
          <a:xfrm>
            <a:off x="979023" y="3776028"/>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Commits</a:t>
            </a:r>
            <a:endParaRPr sz="1200" dirty="0">
              <a:solidFill>
                <a:schemeClr val="tx1"/>
              </a:solidFill>
            </a:endParaRPr>
          </a:p>
        </p:txBody>
      </p:sp>
      <p:sp>
        <p:nvSpPr>
          <p:cNvPr id="9" name="Shape 53">
            <a:extLst>
              <a:ext uri="{FF2B5EF4-FFF2-40B4-BE49-F238E27FC236}">
                <a16:creationId xmlns:a16="http://schemas.microsoft.com/office/drawing/2014/main" id="{58DF2180-CB9D-F045-AACF-71FDE996A074}"/>
              </a:ext>
            </a:extLst>
          </p:cNvPr>
          <p:cNvSpPr/>
          <p:nvPr/>
        </p:nvSpPr>
        <p:spPr>
          <a:xfrm>
            <a:off x="621661" y="3079607"/>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GitHub</a:t>
            </a:r>
            <a:endParaRPr dirty="0"/>
          </a:p>
        </p:txBody>
      </p:sp>
      <p:cxnSp>
        <p:nvCxnSpPr>
          <p:cNvPr id="10" name="Straight Arrow Connector 9">
            <a:extLst>
              <a:ext uri="{FF2B5EF4-FFF2-40B4-BE49-F238E27FC236}">
                <a16:creationId xmlns:a16="http://schemas.microsoft.com/office/drawing/2014/main" id="{48F1AEBA-6D1D-5E4D-A675-F38F951574AE}"/>
              </a:ext>
            </a:extLst>
          </p:cNvPr>
          <p:cNvCxnSpPr>
            <a:cxnSpLocks/>
            <a:endCxn id="9" idx="2"/>
          </p:cNvCxnSpPr>
          <p:nvPr/>
        </p:nvCxnSpPr>
        <p:spPr>
          <a:xfrm flipV="1">
            <a:off x="1111209" y="3704507"/>
            <a:ext cx="6352" cy="53067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Shape 53">
            <a:extLst>
              <a:ext uri="{FF2B5EF4-FFF2-40B4-BE49-F238E27FC236}">
                <a16:creationId xmlns:a16="http://schemas.microsoft.com/office/drawing/2014/main" id="{74093697-F075-E440-A87E-80C693F33CDF}"/>
              </a:ext>
            </a:extLst>
          </p:cNvPr>
          <p:cNvSpPr/>
          <p:nvPr/>
        </p:nvSpPr>
        <p:spPr>
          <a:xfrm>
            <a:off x="612275" y="1917021"/>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Jenkins</a:t>
            </a:r>
            <a:endParaRPr dirty="0"/>
          </a:p>
        </p:txBody>
      </p:sp>
      <p:cxnSp>
        <p:nvCxnSpPr>
          <p:cNvPr id="12" name="Straight Arrow Connector 11">
            <a:extLst>
              <a:ext uri="{FF2B5EF4-FFF2-40B4-BE49-F238E27FC236}">
                <a16:creationId xmlns:a16="http://schemas.microsoft.com/office/drawing/2014/main" id="{3FE715C6-5F10-3E4D-89E5-2E112B8CD13A}"/>
              </a:ext>
            </a:extLst>
          </p:cNvPr>
          <p:cNvCxnSpPr>
            <a:cxnSpLocks/>
            <a:stCxn id="9" idx="0"/>
            <a:endCxn id="11" idx="2"/>
          </p:cNvCxnSpPr>
          <p:nvPr/>
        </p:nvCxnSpPr>
        <p:spPr>
          <a:xfrm flipH="1" flipV="1">
            <a:off x="1108175" y="2541921"/>
            <a:ext cx="9386" cy="5376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Shape 73">
            <a:extLst>
              <a:ext uri="{FF2B5EF4-FFF2-40B4-BE49-F238E27FC236}">
                <a16:creationId xmlns:a16="http://schemas.microsoft.com/office/drawing/2014/main" id="{467A2610-61ED-214E-BEB9-BCCBCAE7238F}"/>
              </a:ext>
            </a:extLst>
          </p:cNvPr>
          <p:cNvSpPr/>
          <p:nvPr/>
        </p:nvSpPr>
        <p:spPr>
          <a:xfrm>
            <a:off x="1016094" y="2574571"/>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 Pull</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&amp; Build</a:t>
            </a:r>
            <a:endParaRPr sz="1200" dirty="0">
              <a:solidFill>
                <a:schemeClr val="tx1"/>
              </a:solidFill>
            </a:endParaRPr>
          </a:p>
        </p:txBody>
      </p:sp>
      <p:cxnSp>
        <p:nvCxnSpPr>
          <p:cNvPr id="14" name="Straight Arrow Connector 13">
            <a:extLst>
              <a:ext uri="{FF2B5EF4-FFF2-40B4-BE49-F238E27FC236}">
                <a16:creationId xmlns:a16="http://schemas.microsoft.com/office/drawing/2014/main" id="{6ACB2ACC-B180-1048-A810-5B639B85F145}"/>
              </a:ext>
            </a:extLst>
          </p:cNvPr>
          <p:cNvCxnSpPr>
            <a:cxnSpLocks/>
            <a:stCxn id="11" idx="3"/>
          </p:cNvCxnSpPr>
          <p:nvPr/>
        </p:nvCxnSpPr>
        <p:spPr>
          <a:xfrm>
            <a:off x="1604075" y="2229471"/>
            <a:ext cx="590062"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Diamond 14">
            <a:extLst>
              <a:ext uri="{FF2B5EF4-FFF2-40B4-BE49-F238E27FC236}">
                <a16:creationId xmlns:a16="http://schemas.microsoft.com/office/drawing/2014/main" id="{98E38F87-BFAA-6E40-88E7-06C2CD029EAF}"/>
              </a:ext>
            </a:extLst>
          </p:cNvPr>
          <p:cNvSpPr/>
          <p:nvPr/>
        </p:nvSpPr>
        <p:spPr>
          <a:xfrm>
            <a:off x="4256781" y="4233787"/>
            <a:ext cx="914400" cy="914400"/>
          </a:xfrm>
          <a:prstGeom prst="diamond">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16" name="Shape 73">
            <a:extLst>
              <a:ext uri="{FF2B5EF4-FFF2-40B4-BE49-F238E27FC236}">
                <a16:creationId xmlns:a16="http://schemas.microsoft.com/office/drawing/2014/main" id="{1856DA3C-097B-4D47-8C8F-24D0E4E1091E}"/>
              </a:ext>
            </a:extLst>
          </p:cNvPr>
          <p:cNvSpPr/>
          <p:nvPr/>
        </p:nvSpPr>
        <p:spPr>
          <a:xfrm>
            <a:off x="4287453" y="455916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dirty="0">
                <a:solidFill>
                  <a:schemeClr val="tx1"/>
                </a:solidFill>
                <a:latin typeface="Calibri"/>
                <a:ea typeface="Calibri"/>
                <a:cs typeface="Calibri"/>
                <a:sym typeface="Calibri"/>
              </a:rPr>
              <a:t>Pass?</a:t>
            </a:r>
            <a:endParaRPr dirty="0">
              <a:solidFill>
                <a:schemeClr val="tx1"/>
              </a:solidFill>
            </a:endParaRPr>
          </a:p>
        </p:txBody>
      </p:sp>
      <p:sp>
        <p:nvSpPr>
          <p:cNvPr id="17" name="Shape 53">
            <a:extLst>
              <a:ext uri="{FF2B5EF4-FFF2-40B4-BE49-F238E27FC236}">
                <a16:creationId xmlns:a16="http://schemas.microsoft.com/office/drawing/2014/main" id="{E05804BB-28EB-B342-A861-3D0C494D5190}"/>
              </a:ext>
            </a:extLst>
          </p:cNvPr>
          <p:cNvSpPr/>
          <p:nvPr/>
        </p:nvSpPr>
        <p:spPr>
          <a:xfrm>
            <a:off x="5979508" y="4453966"/>
            <a:ext cx="1228803" cy="474042"/>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Production</a:t>
            </a:r>
            <a:endParaRPr dirty="0"/>
          </a:p>
        </p:txBody>
      </p:sp>
      <p:cxnSp>
        <p:nvCxnSpPr>
          <p:cNvPr id="18" name="Straight Arrow Connector 17">
            <a:extLst>
              <a:ext uri="{FF2B5EF4-FFF2-40B4-BE49-F238E27FC236}">
                <a16:creationId xmlns:a16="http://schemas.microsoft.com/office/drawing/2014/main" id="{EBAFECB8-5E62-254B-A09D-ADC327D5D915}"/>
              </a:ext>
            </a:extLst>
          </p:cNvPr>
          <p:cNvCxnSpPr>
            <a:cxnSpLocks/>
            <a:stCxn id="15" idx="3"/>
            <a:endCxn id="17" idx="1"/>
          </p:cNvCxnSpPr>
          <p:nvPr/>
        </p:nvCxnSpPr>
        <p:spPr>
          <a:xfrm>
            <a:off x="5171181" y="4690987"/>
            <a:ext cx="80832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9" name="Diagram 18">
            <a:extLst>
              <a:ext uri="{FF2B5EF4-FFF2-40B4-BE49-F238E27FC236}">
                <a16:creationId xmlns:a16="http://schemas.microsoft.com/office/drawing/2014/main" id="{6ADA92ED-3B27-A34B-BF19-1C7FC2242E2E}"/>
              </a:ext>
            </a:extLst>
          </p:cNvPr>
          <p:cNvGraphicFramePr/>
          <p:nvPr>
            <p:extLst/>
          </p:nvPr>
        </p:nvGraphicFramePr>
        <p:xfrm>
          <a:off x="1922032" y="1855032"/>
          <a:ext cx="2833586" cy="17774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 name="TextBox 20">
            <a:extLst>
              <a:ext uri="{FF2B5EF4-FFF2-40B4-BE49-F238E27FC236}">
                <a16:creationId xmlns:a16="http://schemas.microsoft.com/office/drawing/2014/main" id="{5B3C9B61-07DC-5649-A231-BE6116B217C3}"/>
              </a:ext>
            </a:extLst>
          </p:cNvPr>
          <p:cNvSpPr txBox="1"/>
          <p:nvPr/>
        </p:nvSpPr>
        <p:spPr>
          <a:xfrm>
            <a:off x="4337556" y="1798669"/>
            <a:ext cx="2905725" cy="2308324"/>
          </a:xfrm>
          <a:prstGeom prst="rect">
            <a:avLst/>
          </a:prstGeom>
          <a:noFill/>
        </p:spPr>
        <p:txBody>
          <a:bodyPr wrap="square" rtlCol="0">
            <a:spAutoFit/>
          </a:bodyPr>
          <a:lstStyle/>
          <a:p>
            <a:pPr marL="171450" indent="-171450">
              <a:buFont typeface="Arial" panose="020B0604020202020204" pitchFamily="34" charset="0"/>
              <a:buChar char="•"/>
            </a:pPr>
            <a:r>
              <a:rPr lang="en-US" sz="1200" dirty="0"/>
              <a:t>Auto deployment to each region (Test, QA, Pre-Prod) </a:t>
            </a:r>
          </a:p>
          <a:p>
            <a:pPr marL="285750" indent="-2857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testing (Regression, load)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alerting (Notify when failures occur, route to correct team)</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b="1" dirty="0"/>
              <a:t>Automated alerting and routing - How can they be routed to the right team?</a:t>
            </a:r>
          </a:p>
          <a:p>
            <a:pPr marL="171450" indent="-171450">
              <a:buFont typeface="Arial" panose="020B0604020202020204" pitchFamily="34" charset="0"/>
              <a:buChar char="•"/>
            </a:pPr>
            <a:endParaRPr lang="en-US" sz="1200" b="1" dirty="0"/>
          </a:p>
        </p:txBody>
      </p:sp>
      <p:cxnSp>
        <p:nvCxnSpPr>
          <p:cNvPr id="22" name="Straight Arrow Connector 21">
            <a:extLst>
              <a:ext uri="{FF2B5EF4-FFF2-40B4-BE49-F238E27FC236}">
                <a16:creationId xmlns:a16="http://schemas.microsoft.com/office/drawing/2014/main" id="{712B92F1-EF4A-0648-9C9E-340E9F49BD1B}"/>
              </a:ext>
            </a:extLst>
          </p:cNvPr>
          <p:cNvCxnSpPr>
            <a:cxnSpLocks/>
            <a:stCxn id="27" idx="2"/>
            <a:endCxn id="15" idx="0"/>
          </p:cNvCxnSpPr>
          <p:nvPr/>
        </p:nvCxnSpPr>
        <p:spPr>
          <a:xfrm flipH="1">
            <a:off x="4713981" y="3884466"/>
            <a:ext cx="4728" cy="34932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0290F12D-E65D-6A43-8B6D-7AB538A4BCE6}"/>
              </a:ext>
            </a:extLst>
          </p:cNvPr>
          <p:cNvCxnSpPr>
            <a:cxnSpLocks/>
            <a:stCxn id="15" idx="1"/>
          </p:cNvCxnSpPr>
          <p:nvPr/>
        </p:nvCxnSpPr>
        <p:spPr>
          <a:xfrm flipH="1">
            <a:off x="1670918" y="4690987"/>
            <a:ext cx="2585863" cy="81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Shape 73">
            <a:extLst>
              <a:ext uri="{FF2B5EF4-FFF2-40B4-BE49-F238E27FC236}">
                <a16:creationId xmlns:a16="http://schemas.microsoft.com/office/drawing/2014/main" id="{3B44284D-3869-7D46-ADA0-445911CDFCE2}"/>
              </a:ext>
            </a:extLst>
          </p:cNvPr>
          <p:cNvSpPr/>
          <p:nvPr/>
        </p:nvSpPr>
        <p:spPr>
          <a:xfrm>
            <a:off x="2414372" y="4403776"/>
            <a:ext cx="1327158" cy="264051"/>
          </a:xfrm>
          <a:prstGeom prst="rect">
            <a:avLst/>
          </a:prstGeom>
          <a:noFill/>
          <a:ln>
            <a:noFill/>
          </a:ln>
        </p:spPr>
        <p:txBody>
          <a:bodyPr spcFirstLastPara="1" wrap="square" lIns="45700" tIns="45700" rIns="45700" bIns="45700" anchor="t" anchorCtr="0">
            <a:noAutofit/>
          </a:bodyPr>
          <a:lstStyle/>
          <a:p>
            <a:pPr marL="0" marR="0" lvl="0" indent="0" rtl="0">
              <a:lnSpc>
                <a:spcPct val="100000"/>
              </a:lnSpc>
              <a:spcBef>
                <a:spcPts val="0"/>
              </a:spcBef>
              <a:spcAft>
                <a:spcPts val="0"/>
              </a:spcAft>
              <a:buClr>
                <a:srgbClr val="808080"/>
              </a:buClr>
              <a:buSzPts val="1200"/>
              <a:buFont typeface="Calibri"/>
              <a:buNone/>
            </a:pPr>
            <a:r>
              <a:rPr lang="en-US" sz="1200" b="1" dirty="0">
                <a:solidFill>
                  <a:schemeClr val="tx1"/>
                </a:solidFill>
                <a:latin typeface="Calibri"/>
                <a:cs typeface="Calibri"/>
                <a:sym typeface="Calibri"/>
              </a:rPr>
              <a:t>Feedback loop</a:t>
            </a:r>
          </a:p>
        </p:txBody>
      </p:sp>
      <p:sp>
        <p:nvSpPr>
          <p:cNvPr id="25" name="Shape 73">
            <a:extLst>
              <a:ext uri="{FF2B5EF4-FFF2-40B4-BE49-F238E27FC236}">
                <a16:creationId xmlns:a16="http://schemas.microsoft.com/office/drawing/2014/main" id="{79BC6A32-8889-7B4F-972E-7B9D36C1A986}"/>
              </a:ext>
            </a:extLst>
          </p:cNvPr>
          <p:cNvSpPr/>
          <p:nvPr/>
        </p:nvSpPr>
        <p:spPr>
          <a:xfrm>
            <a:off x="4713831" y="3895878"/>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If all tests pass</a:t>
            </a:r>
          </a:p>
        </p:txBody>
      </p:sp>
      <p:sp>
        <p:nvSpPr>
          <p:cNvPr id="26" name="Shape 73">
            <a:extLst>
              <a:ext uri="{FF2B5EF4-FFF2-40B4-BE49-F238E27FC236}">
                <a16:creationId xmlns:a16="http://schemas.microsoft.com/office/drawing/2014/main" id="{A99BBE91-33FA-9647-A5B8-32FB70DD5044}"/>
              </a:ext>
            </a:extLst>
          </p:cNvPr>
          <p:cNvSpPr/>
          <p:nvPr/>
        </p:nvSpPr>
        <p:spPr>
          <a:xfrm>
            <a:off x="5113049" y="4658507"/>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Yes. Promote</a:t>
            </a:r>
          </a:p>
        </p:txBody>
      </p:sp>
      <p:sp>
        <p:nvSpPr>
          <p:cNvPr id="27" name="Shape 57">
            <a:extLst>
              <a:ext uri="{FF2B5EF4-FFF2-40B4-BE49-F238E27FC236}">
                <a16:creationId xmlns:a16="http://schemas.microsoft.com/office/drawing/2014/main" id="{0A050401-A62E-574B-870A-8294937FBA2E}"/>
              </a:ext>
            </a:extLst>
          </p:cNvPr>
          <p:cNvSpPr/>
          <p:nvPr/>
        </p:nvSpPr>
        <p:spPr>
          <a:xfrm>
            <a:off x="2194137" y="1521800"/>
            <a:ext cx="5049144" cy="2362666"/>
          </a:xfrm>
          <a:prstGeom prst="rect">
            <a:avLst/>
          </a:prstGeom>
          <a:noFill/>
          <a:ln w="9525" cap="flat" cmpd="sng">
            <a:solidFill>
              <a:schemeClr val="tx1"/>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endParaRPr sz="1600" dirty="0">
              <a:solidFill>
                <a:srgbClr val="999999"/>
              </a:solidFill>
              <a:latin typeface="Calibri"/>
              <a:ea typeface="Calibri"/>
              <a:cs typeface="Calibri"/>
              <a:sym typeface="Calibri"/>
            </a:endParaRPr>
          </a:p>
        </p:txBody>
      </p:sp>
      <p:sp>
        <p:nvSpPr>
          <p:cNvPr id="28" name="TextBox 27">
            <a:extLst>
              <a:ext uri="{FF2B5EF4-FFF2-40B4-BE49-F238E27FC236}">
                <a16:creationId xmlns:a16="http://schemas.microsoft.com/office/drawing/2014/main" id="{A7B3754E-410A-8B4E-83EF-767EECC12E5D}"/>
              </a:ext>
            </a:extLst>
          </p:cNvPr>
          <p:cNvSpPr txBox="1"/>
          <p:nvPr/>
        </p:nvSpPr>
        <p:spPr>
          <a:xfrm>
            <a:off x="7624441" y="1521800"/>
            <a:ext cx="4396509" cy="4524315"/>
          </a:xfrm>
          <a:prstGeom prst="rect">
            <a:avLst/>
          </a:prstGeom>
          <a:noFill/>
        </p:spPr>
        <p:txBody>
          <a:bodyPr wrap="square" rtlCol="0">
            <a:spAutoFit/>
          </a:bodyPr>
          <a:lstStyle/>
          <a:p>
            <a:r>
              <a:rPr lang="en-US" sz="1200" dirty="0"/>
              <a:t>During test cycles, errors occur. Typically errors are logged and there are several ways to route to proper team.</a:t>
            </a:r>
          </a:p>
          <a:p>
            <a:endParaRPr lang="en-US" sz="1200" dirty="0"/>
          </a:p>
          <a:p>
            <a:pPr marL="171450" indent="-171450">
              <a:buFont typeface="Arial" panose="020B0604020202020204" pitchFamily="34" charset="0"/>
              <a:buChar char="•"/>
            </a:pPr>
            <a:r>
              <a:rPr lang="en-US" sz="1200" dirty="0"/>
              <a:t>Volumetric alerts – Log aggregation tool or APM rules detect specific number of alerts in a given timeframe that can be then routed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Review log aggregation tool or APM to see if errors are in the logs – create manual ticket or email team</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Grep the logs for error – cat </a:t>
            </a:r>
            <a:r>
              <a:rPr lang="en-US" sz="1200" dirty="0" err="1"/>
              <a:t>error.log</a:t>
            </a:r>
            <a:r>
              <a:rPr lang="en-US" sz="1200" dirty="0"/>
              <a:t> | grep error &gt; </a:t>
            </a:r>
            <a:r>
              <a:rPr lang="en-US" sz="1200" dirty="0" err="1"/>
              <a:t>error.txt</a:t>
            </a:r>
            <a:r>
              <a:rPr lang="en-US" sz="1200" dirty="0"/>
              <a:t> – send output to dev team</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User reports error, search logs to identify – ticket created</a:t>
            </a:r>
          </a:p>
          <a:p>
            <a:endParaRPr lang="en-US" sz="1200" dirty="0"/>
          </a:p>
          <a:p>
            <a:pPr marL="171450" indent="-171450">
              <a:buFont typeface="Arial" panose="020B0604020202020204" pitchFamily="34" charset="0"/>
              <a:buChar char="•"/>
            </a:pPr>
            <a:r>
              <a:rPr lang="en-US" sz="1200" dirty="0"/>
              <a:t>Assert test or regression test failed – send output to dev team</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b="1" dirty="0"/>
              <a:t>Issues faced: issues improperly assigned, issues not getting fixed, finger pointing, too much noise</a:t>
            </a:r>
          </a:p>
          <a:p>
            <a:pPr marL="171450" indent="-171450">
              <a:buFont typeface="Arial" panose="020B0604020202020204" pitchFamily="34" charset="0"/>
              <a:buChar char="•"/>
            </a:pPr>
            <a:endParaRPr lang="en-US" sz="1200" b="1" dirty="0"/>
          </a:p>
          <a:p>
            <a:pPr marL="171450" indent="-171450">
              <a:buFont typeface="Arial" panose="020B0604020202020204" pitchFamily="34" charset="0"/>
              <a:buChar char="•"/>
            </a:pPr>
            <a:r>
              <a:rPr lang="en-US" sz="1200" b="1" dirty="0"/>
              <a:t>What if the error is not logged? This can happen with swallowed exceptions!</a:t>
            </a:r>
          </a:p>
          <a:p>
            <a:pPr marL="171450" indent="-171450">
              <a:buFont typeface="Arial" panose="020B0604020202020204" pitchFamily="34" charset="0"/>
              <a:buChar char="•"/>
            </a:pPr>
            <a:endParaRPr lang="en-US" sz="1200" dirty="0"/>
          </a:p>
        </p:txBody>
      </p:sp>
    </p:spTree>
    <p:extLst>
      <p:ext uri="{BB962C8B-B14F-4D97-AF65-F5344CB8AC3E}">
        <p14:creationId xmlns:p14="http://schemas.microsoft.com/office/powerpoint/2010/main" val="2982715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
                                            <p:txEl>
                                              <p:pRg st="6" end="6"/>
                                            </p:txEl>
                                          </p:spTgt>
                                        </p:tgtEl>
                                        <p:attrNameLst>
                                          <p:attrName>style.visibility</p:attrName>
                                        </p:attrNameLst>
                                      </p:cBhvr>
                                      <p:to>
                                        <p:strVal val="visible"/>
                                      </p:to>
                                    </p:set>
                                    <p:anim calcmode="lin" valueType="num">
                                      <p:cBhvr additive="base">
                                        <p:cTn id="7" dur="500" fill="hold"/>
                                        <p:tgtEl>
                                          <p:spTgt spid="21">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F4F8B-B2B4-D840-8087-EB1AB5FA438C}"/>
              </a:ext>
            </a:extLst>
          </p:cNvPr>
          <p:cNvSpPr>
            <a:spLocks noGrp="1"/>
          </p:cNvSpPr>
          <p:nvPr>
            <p:ph type="title"/>
          </p:nvPr>
        </p:nvSpPr>
        <p:spPr/>
        <p:txBody>
          <a:bodyPr/>
          <a:lstStyle/>
          <a:p>
            <a:r>
              <a:rPr lang="en-US" dirty="0"/>
              <a:t>CI/CD Workflow – How to Alert and Route?</a:t>
            </a:r>
          </a:p>
        </p:txBody>
      </p:sp>
      <p:sp>
        <p:nvSpPr>
          <p:cNvPr id="6" name="Shape 61">
            <a:extLst>
              <a:ext uri="{FF2B5EF4-FFF2-40B4-BE49-F238E27FC236}">
                <a16:creationId xmlns:a16="http://schemas.microsoft.com/office/drawing/2014/main" id="{BD6CCF30-7281-3143-9FDC-FE9EE822D0B6}"/>
              </a:ext>
            </a:extLst>
          </p:cNvPr>
          <p:cNvSpPr/>
          <p:nvPr/>
        </p:nvSpPr>
        <p:spPr>
          <a:xfrm>
            <a:off x="3284180" y="233040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endParaRPr dirty="0"/>
          </a:p>
        </p:txBody>
      </p:sp>
      <p:pic>
        <p:nvPicPr>
          <p:cNvPr id="7" name="Shape 70">
            <a:extLst>
              <a:ext uri="{FF2B5EF4-FFF2-40B4-BE49-F238E27FC236}">
                <a16:creationId xmlns:a16="http://schemas.microsoft.com/office/drawing/2014/main" id="{67FD0246-FC65-5A41-9857-9BFFC173E0F4}"/>
              </a:ext>
            </a:extLst>
          </p:cNvPr>
          <p:cNvPicPr preferRelativeResize="0"/>
          <p:nvPr/>
        </p:nvPicPr>
        <p:blipFill>
          <a:blip r:embed="rId3">
            <a:alphaModFix/>
          </a:blip>
          <a:stretch>
            <a:fillRect/>
          </a:stretch>
        </p:blipFill>
        <p:spPr>
          <a:xfrm>
            <a:off x="869641" y="4241023"/>
            <a:ext cx="663000" cy="1063877"/>
          </a:xfrm>
          <a:prstGeom prst="rect">
            <a:avLst/>
          </a:prstGeom>
          <a:noFill/>
          <a:ln>
            <a:noFill/>
          </a:ln>
        </p:spPr>
      </p:pic>
      <p:sp>
        <p:nvSpPr>
          <p:cNvPr id="8" name="Shape 73">
            <a:extLst>
              <a:ext uri="{FF2B5EF4-FFF2-40B4-BE49-F238E27FC236}">
                <a16:creationId xmlns:a16="http://schemas.microsoft.com/office/drawing/2014/main" id="{40E0661D-CBB4-0240-BB1F-4A6B6BB8D0F9}"/>
              </a:ext>
            </a:extLst>
          </p:cNvPr>
          <p:cNvSpPr/>
          <p:nvPr/>
        </p:nvSpPr>
        <p:spPr>
          <a:xfrm>
            <a:off x="979023" y="3776028"/>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Commits</a:t>
            </a:r>
            <a:endParaRPr sz="1200" dirty="0">
              <a:solidFill>
                <a:schemeClr val="tx1"/>
              </a:solidFill>
            </a:endParaRPr>
          </a:p>
        </p:txBody>
      </p:sp>
      <p:sp>
        <p:nvSpPr>
          <p:cNvPr id="9" name="Shape 53">
            <a:extLst>
              <a:ext uri="{FF2B5EF4-FFF2-40B4-BE49-F238E27FC236}">
                <a16:creationId xmlns:a16="http://schemas.microsoft.com/office/drawing/2014/main" id="{58DF2180-CB9D-F045-AACF-71FDE996A074}"/>
              </a:ext>
            </a:extLst>
          </p:cNvPr>
          <p:cNvSpPr/>
          <p:nvPr/>
        </p:nvSpPr>
        <p:spPr>
          <a:xfrm>
            <a:off x="621661" y="3079607"/>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GitHub</a:t>
            </a:r>
            <a:endParaRPr dirty="0"/>
          </a:p>
        </p:txBody>
      </p:sp>
      <p:cxnSp>
        <p:nvCxnSpPr>
          <p:cNvPr id="10" name="Straight Arrow Connector 9">
            <a:extLst>
              <a:ext uri="{FF2B5EF4-FFF2-40B4-BE49-F238E27FC236}">
                <a16:creationId xmlns:a16="http://schemas.microsoft.com/office/drawing/2014/main" id="{48F1AEBA-6D1D-5E4D-A675-F38F951574AE}"/>
              </a:ext>
            </a:extLst>
          </p:cNvPr>
          <p:cNvCxnSpPr>
            <a:cxnSpLocks/>
            <a:endCxn id="9" idx="2"/>
          </p:cNvCxnSpPr>
          <p:nvPr/>
        </p:nvCxnSpPr>
        <p:spPr>
          <a:xfrm flipV="1">
            <a:off x="1111209" y="3704507"/>
            <a:ext cx="6352" cy="53067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Shape 53">
            <a:extLst>
              <a:ext uri="{FF2B5EF4-FFF2-40B4-BE49-F238E27FC236}">
                <a16:creationId xmlns:a16="http://schemas.microsoft.com/office/drawing/2014/main" id="{74093697-F075-E440-A87E-80C693F33CDF}"/>
              </a:ext>
            </a:extLst>
          </p:cNvPr>
          <p:cNvSpPr/>
          <p:nvPr/>
        </p:nvSpPr>
        <p:spPr>
          <a:xfrm>
            <a:off x="612275" y="1917021"/>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Jenkins</a:t>
            </a:r>
            <a:endParaRPr dirty="0"/>
          </a:p>
        </p:txBody>
      </p:sp>
      <p:cxnSp>
        <p:nvCxnSpPr>
          <p:cNvPr id="12" name="Straight Arrow Connector 11">
            <a:extLst>
              <a:ext uri="{FF2B5EF4-FFF2-40B4-BE49-F238E27FC236}">
                <a16:creationId xmlns:a16="http://schemas.microsoft.com/office/drawing/2014/main" id="{3FE715C6-5F10-3E4D-89E5-2E112B8CD13A}"/>
              </a:ext>
            </a:extLst>
          </p:cNvPr>
          <p:cNvCxnSpPr>
            <a:cxnSpLocks/>
            <a:stCxn id="9" idx="0"/>
            <a:endCxn id="11" idx="2"/>
          </p:cNvCxnSpPr>
          <p:nvPr/>
        </p:nvCxnSpPr>
        <p:spPr>
          <a:xfrm flipH="1" flipV="1">
            <a:off x="1108175" y="2541921"/>
            <a:ext cx="9386" cy="5376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Shape 73">
            <a:extLst>
              <a:ext uri="{FF2B5EF4-FFF2-40B4-BE49-F238E27FC236}">
                <a16:creationId xmlns:a16="http://schemas.microsoft.com/office/drawing/2014/main" id="{467A2610-61ED-214E-BEB9-BCCBCAE7238F}"/>
              </a:ext>
            </a:extLst>
          </p:cNvPr>
          <p:cNvSpPr/>
          <p:nvPr/>
        </p:nvSpPr>
        <p:spPr>
          <a:xfrm>
            <a:off x="1016094" y="2574571"/>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 Pull</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&amp; Build</a:t>
            </a:r>
            <a:endParaRPr sz="1200" dirty="0">
              <a:solidFill>
                <a:schemeClr val="tx1"/>
              </a:solidFill>
            </a:endParaRPr>
          </a:p>
        </p:txBody>
      </p:sp>
      <p:cxnSp>
        <p:nvCxnSpPr>
          <p:cNvPr id="14" name="Straight Arrow Connector 13">
            <a:extLst>
              <a:ext uri="{FF2B5EF4-FFF2-40B4-BE49-F238E27FC236}">
                <a16:creationId xmlns:a16="http://schemas.microsoft.com/office/drawing/2014/main" id="{6ACB2ACC-B180-1048-A810-5B639B85F145}"/>
              </a:ext>
            </a:extLst>
          </p:cNvPr>
          <p:cNvCxnSpPr>
            <a:cxnSpLocks/>
            <a:stCxn id="11" idx="3"/>
          </p:cNvCxnSpPr>
          <p:nvPr/>
        </p:nvCxnSpPr>
        <p:spPr>
          <a:xfrm>
            <a:off x="1604075" y="2229471"/>
            <a:ext cx="590062"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Diamond 14">
            <a:extLst>
              <a:ext uri="{FF2B5EF4-FFF2-40B4-BE49-F238E27FC236}">
                <a16:creationId xmlns:a16="http://schemas.microsoft.com/office/drawing/2014/main" id="{98E38F87-BFAA-6E40-88E7-06C2CD029EAF}"/>
              </a:ext>
            </a:extLst>
          </p:cNvPr>
          <p:cNvSpPr/>
          <p:nvPr/>
        </p:nvSpPr>
        <p:spPr>
          <a:xfrm>
            <a:off x="4256781" y="4233787"/>
            <a:ext cx="914400" cy="914400"/>
          </a:xfrm>
          <a:prstGeom prst="diamond">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16" name="Shape 73">
            <a:extLst>
              <a:ext uri="{FF2B5EF4-FFF2-40B4-BE49-F238E27FC236}">
                <a16:creationId xmlns:a16="http://schemas.microsoft.com/office/drawing/2014/main" id="{1856DA3C-097B-4D47-8C8F-24D0E4E1091E}"/>
              </a:ext>
            </a:extLst>
          </p:cNvPr>
          <p:cNvSpPr/>
          <p:nvPr/>
        </p:nvSpPr>
        <p:spPr>
          <a:xfrm>
            <a:off x="4287453" y="455916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dirty="0">
                <a:solidFill>
                  <a:schemeClr val="tx1"/>
                </a:solidFill>
                <a:latin typeface="Calibri"/>
                <a:ea typeface="Calibri"/>
                <a:cs typeface="Calibri"/>
                <a:sym typeface="Calibri"/>
              </a:rPr>
              <a:t>Pass?</a:t>
            </a:r>
            <a:endParaRPr dirty="0">
              <a:solidFill>
                <a:schemeClr val="tx1"/>
              </a:solidFill>
            </a:endParaRPr>
          </a:p>
        </p:txBody>
      </p:sp>
      <p:sp>
        <p:nvSpPr>
          <p:cNvPr id="17" name="Shape 53">
            <a:extLst>
              <a:ext uri="{FF2B5EF4-FFF2-40B4-BE49-F238E27FC236}">
                <a16:creationId xmlns:a16="http://schemas.microsoft.com/office/drawing/2014/main" id="{E05804BB-28EB-B342-A861-3D0C494D5190}"/>
              </a:ext>
            </a:extLst>
          </p:cNvPr>
          <p:cNvSpPr/>
          <p:nvPr/>
        </p:nvSpPr>
        <p:spPr>
          <a:xfrm>
            <a:off x="5979508" y="4453966"/>
            <a:ext cx="1228803" cy="474042"/>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Production</a:t>
            </a:r>
            <a:endParaRPr dirty="0"/>
          </a:p>
        </p:txBody>
      </p:sp>
      <p:cxnSp>
        <p:nvCxnSpPr>
          <p:cNvPr id="18" name="Straight Arrow Connector 17">
            <a:extLst>
              <a:ext uri="{FF2B5EF4-FFF2-40B4-BE49-F238E27FC236}">
                <a16:creationId xmlns:a16="http://schemas.microsoft.com/office/drawing/2014/main" id="{EBAFECB8-5E62-254B-A09D-ADC327D5D915}"/>
              </a:ext>
            </a:extLst>
          </p:cNvPr>
          <p:cNvCxnSpPr>
            <a:cxnSpLocks/>
            <a:stCxn id="15" idx="3"/>
            <a:endCxn id="17" idx="1"/>
          </p:cNvCxnSpPr>
          <p:nvPr/>
        </p:nvCxnSpPr>
        <p:spPr>
          <a:xfrm>
            <a:off x="5171181" y="4690987"/>
            <a:ext cx="80832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9" name="Diagram 18">
            <a:extLst>
              <a:ext uri="{FF2B5EF4-FFF2-40B4-BE49-F238E27FC236}">
                <a16:creationId xmlns:a16="http://schemas.microsoft.com/office/drawing/2014/main" id="{6ADA92ED-3B27-A34B-BF19-1C7FC2242E2E}"/>
              </a:ext>
            </a:extLst>
          </p:cNvPr>
          <p:cNvGraphicFramePr/>
          <p:nvPr>
            <p:extLst/>
          </p:nvPr>
        </p:nvGraphicFramePr>
        <p:xfrm>
          <a:off x="1922032" y="1855032"/>
          <a:ext cx="2833586" cy="17774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 name="TextBox 20">
            <a:extLst>
              <a:ext uri="{FF2B5EF4-FFF2-40B4-BE49-F238E27FC236}">
                <a16:creationId xmlns:a16="http://schemas.microsoft.com/office/drawing/2014/main" id="{5B3C9B61-07DC-5649-A231-BE6116B217C3}"/>
              </a:ext>
            </a:extLst>
          </p:cNvPr>
          <p:cNvSpPr txBox="1"/>
          <p:nvPr/>
        </p:nvSpPr>
        <p:spPr>
          <a:xfrm>
            <a:off x="4337556" y="1798669"/>
            <a:ext cx="2905725" cy="2308324"/>
          </a:xfrm>
          <a:prstGeom prst="rect">
            <a:avLst/>
          </a:prstGeom>
          <a:noFill/>
        </p:spPr>
        <p:txBody>
          <a:bodyPr wrap="square" rtlCol="0">
            <a:spAutoFit/>
          </a:bodyPr>
          <a:lstStyle/>
          <a:p>
            <a:pPr marL="171450" indent="-171450">
              <a:buFont typeface="Arial" panose="020B0604020202020204" pitchFamily="34" charset="0"/>
              <a:buChar char="•"/>
            </a:pPr>
            <a:r>
              <a:rPr lang="en-US" sz="1200" dirty="0"/>
              <a:t>Auto deployment to each region (Test, QA, Pre-Prod) </a:t>
            </a:r>
          </a:p>
          <a:p>
            <a:pPr marL="285750" indent="-2857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testing (Regression, load)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alerting (Notify when failures occur, route to correct team)</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b="1" dirty="0"/>
              <a:t>Automated alerting and routing - How can they be routed to the right team?</a:t>
            </a:r>
          </a:p>
          <a:p>
            <a:pPr marL="171450" indent="-171450">
              <a:buFont typeface="Arial" panose="020B0604020202020204" pitchFamily="34" charset="0"/>
              <a:buChar char="•"/>
            </a:pPr>
            <a:endParaRPr lang="en-US" sz="1200" b="1" dirty="0"/>
          </a:p>
        </p:txBody>
      </p:sp>
      <p:cxnSp>
        <p:nvCxnSpPr>
          <p:cNvPr id="22" name="Straight Arrow Connector 21">
            <a:extLst>
              <a:ext uri="{FF2B5EF4-FFF2-40B4-BE49-F238E27FC236}">
                <a16:creationId xmlns:a16="http://schemas.microsoft.com/office/drawing/2014/main" id="{712B92F1-EF4A-0648-9C9E-340E9F49BD1B}"/>
              </a:ext>
            </a:extLst>
          </p:cNvPr>
          <p:cNvCxnSpPr>
            <a:cxnSpLocks/>
            <a:stCxn id="27" idx="2"/>
            <a:endCxn id="15" idx="0"/>
          </p:cNvCxnSpPr>
          <p:nvPr/>
        </p:nvCxnSpPr>
        <p:spPr>
          <a:xfrm flipH="1">
            <a:off x="4713981" y="3884466"/>
            <a:ext cx="4728" cy="34932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0290F12D-E65D-6A43-8B6D-7AB538A4BCE6}"/>
              </a:ext>
            </a:extLst>
          </p:cNvPr>
          <p:cNvCxnSpPr>
            <a:cxnSpLocks/>
            <a:stCxn id="15" idx="1"/>
          </p:cNvCxnSpPr>
          <p:nvPr/>
        </p:nvCxnSpPr>
        <p:spPr>
          <a:xfrm flipH="1">
            <a:off x="1670918" y="4690987"/>
            <a:ext cx="2585863" cy="81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Shape 73">
            <a:extLst>
              <a:ext uri="{FF2B5EF4-FFF2-40B4-BE49-F238E27FC236}">
                <a16:creationId xmlns:a16="http://schemas.microsoft.com/office/drawing/2014/main" id="{3B44284D-3869-7D46-ADA0-445911CDFCE2}"/>
              </a:ext>
            </a:extLst>
          </p:cNvPr>
          <p:cNvSpPr/>
          <p:nvPr/>
        </p:nvSpPr>
        <p:spPr>
          <a:xfrm>
            <a:off x="2414372" y="4403776"/>
            <a:ext cx="1327158" cy="264051"/>
          </a:xfrm>
          <a:prstGeom prst="rect">
            <a:avLst/>
          </a:prstGeom>
          <a:noFill/>
          <a:ln>
            <a:noFill/>
          </a:ln>
        </p:spPr>
        <p:txBody>
          <a:bodyPr spcFirstLastPara="1" wrap="square" lIns="45700" tIns="45700" rIns="45700" bIns="45700" anchor="t" anchorCtr="0">
            <a:noAutofit/>
          </a:bodyPr>
          <a:lstStyle/>
          <a:p>
            <a:pPr marL="0" marR="0" lvl="0" indent="0" rtl="0">
              <a:lnSpc>
                <a:spcPct val="100000"/>
              </a:lnSpc>
              <a:spcBef>
                <a:spcPts val="0"/>
              </a:spcBef>
              <a:spcAft>
                <a:spcPts val="0"/>
              </a:spcAft>
              <a:buClr>
                <a:srgbClr val="808080"/>
              </a:buClr>
              <a:buSzPts val="1200"/>
              <a:buFont typeface="Calibri"/>
              <a:buNone/>
            </a:pPr>
            <a:r>
              <a:rPr lang="en-US" sz="1200" b="1" dirty="0">
                <a:solidFill>
                  <a:schemeClr val="tx1"/>
                </a:solidFill>
                <a:latin typeface="Calibri"/>
                <a:cs typeface="Calibri"/>
                <a:sym typeface="Calibri"/>
              </a:rPr>
              <a:t>Feedback loop</a:t>
            </a:r>
          </a:p>
        </p:txBody>
      </p:sp>
      <p:sp>
        <p:nvSpPr>
          <p:cNvPr id="25" name="Shape 73">
            <a:extLst>
              <a:ext uri="{FF2B5EF4-FFF2-40B4-BE49-F238E27FC236}">
                <a16:creationId xmlns:a16="http://schemas.microsoft.com/office/drawing/2014/main" id="{79BC6A32-8889-7B4F-972E-7B9D36C1A986}"/>
              </a:ext>
            </a:extLst>
          </p:cNvPr>
          <p:cNvSpPr/>
          <p:nvPr/>
        </p:nvSpPr>
        <p:spPr>
          <a:xfrm>
            <a:off x="4713831" y="3895878"/>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If all tests pass</a:t>
            </a:r>
          </a:p>
        </p:txBody>
      </p:sp>
      <p:sp>
        <p:nvSpPr>
          <p:cNvPr id="26" name="Shape 73">
            <a:extLst>
              <a:ext uri="{FF2B5EF4-FFF2-40B4-BE49-F238E27FC236}">
                <a16:creationId xmlns:a16="http://schemas.microsoft.com/office/drawing/2014/main" id="{A99BBE91-33FA-9647-A5B8-32FB70DD5044}"/>
              </a:ext>
            </a:extLst>
          </p:cNvPr>
          <p:cNvSpPr/>
          <p:nvPr/>
        </p:nvSpPr>
        <p:spPr>
          <a:xfrm>
            <a:off x="5113049" y="4658507"/>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Yes. Promote</a:t>
            </a:r>
          </a:p>
        </p:txBody>
      </p:sp>
      <p:sp>
        <p:nvSpPr>
          <p:cNvPr id="27" name="Shape 57">
            <a:extLst>
              <a:ext uri="{FF2B5EF4-FFF2-40B4-BE49-F238E27FC236}">
                <a16:creationId xmlns:a16="http://schemas.microsoft.com/office/drawing/2014/main" id="{0A050401-A62E-574B-870A-8294937FBA2E}"/>
              </a:ext>
            </a:extLst>
          </p:cNvPr>
          <p:cNvSpPr/>
          <p:nvPr/>
        </p:nvSpPr>
        <p:spPr>
          <a:xfrm>
            <a:off x="2194137" y="1521800"/>
            <a:ext cx="5049144" cy="2362666"/>
          </a:xfrm>
          <a:prstGeom prst="rect">
            <a:avLst/>
          </a:prstGeom>
          <a:noFill/>
          <a:ln w="9525" cap="flat" cmpd="sng">
            <a:solidFill>
              <a:schemeClr val="tx1"/>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endParaRPr sz="1600" dirty="0">
              <a:solidFill>
                <a:srgbClr val="999999"/>
              </a:solidFill>
              <a:latin typeface="Calibri"/>
              <a:ea typeface="Calibri"/>
              <a:cs typeface="Calibri"/>
              <a:sym typeface="Calibri"/>
            </a:endParaRPr>
          </a:p>
        </p:txBody>
      </p:sp>
      <p:sp>
        <p:nvSpPr>
          <p:cNvPr id="28" name="TextBox 27">
            <a:extLst>
              <a:ext uri="{FF2B5EF4-FFF2-40B4-BE49-F238E27FC236}">
                <a16:creationId xmlns:a16="http://schemas.microsoft.com/office/drawing/2014/main" id="{A7B3754E-410A-8B4E-83EF-767EECC12E5D}"/>
              </a:ext>
            </a:extLst>
          </p:cNvPr>
          <p:cNvSpPr txBox="1"/>
          <p:nvPr/>
        </p:nvSpPr>
        <p:spPr>
          <a:xfrm>
            <a:off x="7624441" y="1521800"/>
            <a:ext cx="4396509" cy="4524315"/>
          </a:xfrm>
          <a:prstGeom prst="rect">
            <a:avLst/>
          </a:prstGeom>
          <a:noFill/>
        </p:spPr>
        <p:txBody>
          <a:bodyPr wrap="square" rtlCol="0">
            <a:spAutoFit/>
          </a:bodyPr>
          <a:lstStyle/>
          <a:p>
            <a:r>
              <a:rPr lang="en-US" sz="1200" dirty="0"/>
              <a:t>During test cycles, errors occur. Typically errors are logged and there are several ways to route to proper team.</a:t>
            </a:r>
          </a:p>
          <a:p>
            <a:endParaRPr lang="en-US" sz="1200" dirty="0"/>
          </a:p>
          <a:p>
            <a:pPr marL="171450" indent="-171450">
              <a:buFont typeface="Arial" panose="020B0604020202020204" pitchFamily="34" charset="0"/>
              <a:buChar char="•"/>
            </a:pPr>
            <a:r>
              <a:rPr lang="en-US" sz="1200" dirty="0"/>
              <a:t>Volumetric alerts – Log aggregation tool or APM rules detect specific number of alerts in a given timeframe that can be then routed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Review log aggregation tool or APM to see if errors are in the logs – create manual ticket or email team</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Grep the logs for error – cat </a:t>
            </a:r>
            <a:r>
              <a:rPr lang="en-US" sz="1200" dirty="0" err="1"/>
              <a:t>error.log</a:t>
            </a:r>
            <a:r>
              <a:rPr lang="en-US" sz="1200" dirty="0"/>
              <a:t> | grep error &gt; </a:t>
            </a:r>
            <a:r>
              <a:rPr lang="en-US" sz="1200" dirty="0" err="1"/>
              <a:t>error.txt</a:t>
            </a:r>
            <a:r>
              <a:rPr lang="en-US" sz="1200" dirty="0"/>
              <a:t> – send output to dev team</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User reports error, search logs to identify – ticket created</a:t>
            </a:r>
          </a:p>
          <a:p>
            <a:endParaRPr lang="en-US" sz="1200" dirty="0"/>
          </a:p>
          <a:p>
            <a:pPr marL="171450" indent="-171450">
              <a:buFont typeface="Arial" panose="020B0604020202020204" pitchFamily="34" charset="0"/>
              <a:buChar char="•"/>
            </a:pPr>
            <a:r>
              <a:rPr lang="en-US" sz="1200" dirty="0"/>
              <a:t>Assert test or regression test failed – send output to dev team</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b="1" dirty="0"/>
              <a:t>Issues faced: issues improperly assigned, issues not getting fixed, finger pointing, too much noise</a:t>
            </a:r>
          </a:p>
          <a:p>
            <a:pPr marL="171450" indent="-171450">
              <a:buFont typeface="Arial" panose="020B0604020202020204" pitchFamily="34" charset="0"/>
              <a:buChar char="•"/>
            </a:pPr>
            <a:endParaRPr lang="en-US" sz="1200" b="1" dirty="0"/>
          </a:p>
          <a:p>
            <a:pPr marL="171450" indent="-171450">
              <a:buFont typeface="Arial" panose="020B0604020202020204" pitchFamily="34" charset="0"/>
              <a:buChar char="•"/>
            </a:pPr>
            <a:r>
              <a:rPr lang="en-US" sz="1200" b="1" dirty="0"/>
              <a:t>What if the error is not logged? This can happen with swallowed exceptions!</a:t>
            </a:r>
          </a:p>
          <a:p>
            <a:pPr marL="171450" indent="-171450">
              <a:buFont typeface="Arial" panose="020B0604020202020204" pitchFamily="34" charset="0"/>
              <a:buChar char="•"/>
            </a:pPr>
            <a:endParaRPr lang="en-US" sz="1200" dirty="0"/>
          </a:p>
        </p:txBody>
      </p:sp>
      <p:sp>
        <p:nvSpPr>
          <p:cNvPr id="29" name="Rectangle 28">
            <a:extLst>
              <a:ext uri="{FF2B5EF4-FFF2-40B4-BE49-F238E27FC236}">
                <a16:creationId xmlns:a16="http://schemas.microsoft.com/office/drawing/2014/main" id="{A6D7A70D-F46C-A047-9F1F-237DE20C9B23}"/>
              </a:ext>
            </a:extLst>
          </p:cNvPr>
          <p:cNvSpPr/>
          <p:nvPr/>
        </p:nvSpPr>
        <p:spPr>
          <a:xfrm>
            <a:off x="3561733" y="1878342"/>
            <a:ext cx="5279010" cy="3010987"/>
          </a:xfrm>
          <a:prstGeom prst="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rPr>
              <a:t>Right first time assignment</a:t>
            </a:r>
          </a:p>
          <a:p>
            <a:pPr marL="285750" indent="-285750">
              <a:buFont typeface="Arial" panose="020B0604020202020204" pitchFamily="34" charset="0"/>
              <a:buChar char="•"/>
            </a:pPr>
            <a:r>
              <a:rPr lang="en-US" sz="2000" dirty="0">
                <a:solidFill>
                  <a:schemeClr val="tx1"/>
                </a:solidFill>
              </a:rPr>
              <a:t>100’s of improperly assigned defects</a:t>
            </a:r>
          </a:p>
          <a:p>
            <a:pPr marL="285750" indent="-285750">
              <a:buFont typeface="Arial" panose="020B0604020202020204" pitchFamily="34" charset="0"/>
              <a:buChar char="•"/>
            </a:pPr>
            <a:r>
              <a:rPr lang="en-US" sz="2000" dirty="0">
                <a:solidFill>
                  <a:schemeClr val="tx1"/>
                </a:solidFill>
              </a:rPr>
              <a:t>Finger pointing going on</a:t>
            </a:r>
          </a:p>
          <a:p>
            <a:pPr marL="285750" indent="-285750">
              <a:buFont typeface="Arial" panose="020B0604020202020204" pitchFamily="34" charset="0"/>
              <a:buChar char="•"/>
            </a:pPr>
            <a:r>
              <a:rPr lang="en-US" sz="2000" dirty="0">
                <a:solidFill>
                  <a:schemeClr val="tx1"/>
                </a:solidFill>
              </a:rPr>
              <a:t>Things are not getting fixed</a:t>
            </a:r>
          </a:p>
          <a:p>
            <a:pPr marL="285750" indent="-285750">
              <a:buFont typeface="Arial" panose="020B0604020202020204" pitchFamily="34" charset="0"/>
              <a:buChar char="•"/>
            </a:pPr>
            <a:r>
              <a:rPr lang="en-US" sz="2000" dirty="0">
                <a:solidFill>
                  <a:schemeClr val="tx1"/>
                </a:solidFill>
              </a:rPr>
              <a:t>Too much noise</a:t>
            </a:r>
          </a:p>
          <a:p>
            <a:pPr marL="285750" indent="-285750">
              <a:buFont typeface="Arial" panose="020B0604020202020204" pitchFamily="34" charset="0"/>
              <a:buChar char="•"/>
            </a:pPr>
            <a:r>
              <a:rPr lang="en-US" sz="2000" dirty="0">
                <a:solidFill>
                  <a:schemeClr val="tx1"/>
                </a:solidFill>
              </a:rPr>
              <a:t>Lost time</a:t>
            </a:r>
          </a:p>
          <a:p>
            <a:pPr algn="ctr"/>
            <a:endParaRPr lang="en-US" sz="1800" dirty="0">
              <a:solidFill>
                <a:schemeClr val="tx1"/>
              </a:solidFill>
            </a:endParaRPr>
          </a:p>
        </p:txBody>
      </p:sp>
    </p:spTree>
    <p:extLst>
      <p:ext uri="{BB962C8B-B14F-4D97-AF65-F5344CB8AC3E}">
        <p14:creationId xmlns:p14="http://schemas.microsoft.com/office/powerpoint/2010/main" val="975949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F4F8B-B2B4-D840-8087-EB1AB5FA438C}"/>
              </a:ext>
            </a:extLst>
          </p:cNvPr>
          <p:cNvSpPr>
            <a:spLocks noGrp="1"/>
          </p:cNvSpPr>
          <p:nvPr>
            <p:ph type="title"/>
          </p:nvPr>
        </p:nvSpPr>
        <p:spPr/>
        <p:txBody>
          <a:bodyPr/>
          <a:lstStyle/>
          <a:p>
            <a:r>
              <a:rPr lang="en-US" dirty="0"/>
              <a:t>CI/CD Workflow – CI/CD Gate</a:t>
            </a:r>
          </a:p>
        </p:txBody>
      </p:sp>
      <p:sp>
        <p:nvSpPr>
          <p:cNvPr id="6" name="Shape 61">
            <a:extLst>
              <a:ext uri="{FF2B5EF4-FFF2-40B4-BE49-F238E27FC236}">
                <a16:creationId xmlns:a16="http://schemas.microsoft.com/office/drawing/2014/main" id="{BD6CCF30-7281-3143-9FDC-FE9EE822D0B6}"/>
              </a:ext>
            </a:extLst>
          </p:cNvPr>
          <p:cNvSpPr/>
          <p:nvPr/>
        </p:nvSpPr>
        <p:spPr>
          <a:xfrm>
            <a:off x="3284180" y="233040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endParaRPr dirty="0"/>
          </a:p>
        </p:txBody>
      </p:sp>
      <p:pic>
        <p:nvPicPr>
          <p:cNvPr id="7" name="Shape 70">
            <a:extLst>
              <a:ext uri="{FF2B5EF4-FFF2-40B4-BE49-F238E27FC236}">
                <a16:creationId xmlns:a16="http://schemas.microsoft.com/office/drawing/2014/main" id="{67FD0246-FC65-5A41-9857-9BFFC173E0F4}"/>
              </a:ext>
            </a:extLst>
          </p:cNvPr>
          <p:cNvPicPr preferRelativeResize="0"/>
          <p:nvPr/>
        </p:nvPicPr>
        <p:blipFill>
          <a:blip r:embed="rId3">
            <a:alphaModFix/>
          </a:blip>
          <a:stretch>
            <a:fillRect/>
          </a:stretch>
        </p:blipFill>
        <p:spPr>
          <a:xfrm>
            <a:off x="869641" y="4241023"/>
            <a:ext cx="663000" cy="1063877"/>
          </a:xfrm>
          <a:prstGeom prst="rect">
            <a:avLst/>
          </a:prstGeom>
          <a:noFill/>
          <a:ln>
            <a:noFill/>
          </a:ln>
        </p:spPr>
      </p:pic>
      <p:sp>
        <p:nvSpPr>
          <p:cNvPr id="8" name="Shape 73">
            <a:extLst>
              <a:ext uri="{FF2B5EF4-FFF2-40B4-BE49-F238E27FC236}">
                <a16:creationId xmlns:a16="http://schemas.microsoft.com/office/drawing/2014/main" id="{40E0661D-CBB4-0240-BB1F-4A6B6BB8D0F9}"/>
              </a:ext>
            </a:extLst>
          </p:cNvPr>
          <p:cNvSpPr/>
          <p:nvPr/>
        </p:nvSpPr>
        <p:spPr>
          <a:xfrm>
            <a:off x="979023" y="3776028"/>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Commits</a:t>
            </a:r>
            <a:endParaRPr sz="1200" dirty="0">
              <a:solidFill>
                <a:schemeClr val="tx1"/>
              </a:solidFill>
            </a:endParaRPr>
          </a:p>
        </p:txBody>
      </p:sp>
      <p:sp>
        <p:nvSpPr>
          <p:cNvPr id="9" name="Shape 53">
            <a:extLst>
              <a:ext uri="{FF2B5EF4-FFF2-40B4-BE49-F238E27FC236}">
                <a16:creationId xmlns:a16="http://schemas.microsoft.com/office/drawing/2014/main" id="{58DF2180-CB9D-F045-AACF-71FDE996A074}"/>
              </a:ext>
            </a:extLst>
          </p:cNvPr>
          <p:cNvSpPr/>
          <p:nvPr/>
        </p:nvSpPr>
        <p:spPr>
          <a:xfrm>
            <a:off x="621661" y="3079607"/>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GitHub</a:t>
            </a:r>
            <a:endParaRPr dirty="0"/>
          </a:p>
        </p:txBody>
      </p:sp>
      <p:cxnSp>
        <p:nvCxnSpPr>
          <p:cNvPr id="10" name="Straight Arrow Connector 9">
            <a:extLst>
              <a:ext uri="{FF2B5EF4-FFF2-40B4-BE49-F238E27FC236}">
                <a16:creationId xmlns:a16="http://schemas.microsoft.com/office/drawing/2014/main" id="{48F1AEBA-6D1D-5E4D-A675-F38F951574AE}"/>
              </a:ext>
            </a:extLst>
          </p:cNvPr>
          <p:cNvCxnSpPr>
            <a:cxnSpLocks/>
            <a:endCxn id="9" idx="2"/>
          </p:cNvCxnSpPr>
          <p:nvPr/>
        </p:nvCxnSpPr>
        <p:spPr>
          <a:xfrm flipV="1">
            <a:off x="1111209" y="3704507"/>
            <a:ext cx="6352" cy="53067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Shape 53">
            <a:extLst>
              <a:ext uri="{FF2B5EF4-FFF2-40B4-BE49-F238E27FC236}">
                <a16:creationId xmlns:a16="http://schemas.microsoft.com/office/drawing/2014/main" id="{74093697-F075-E440-A87E-80C693F33CDF}"/>
              </a:ext>
            </a:extLst>
          </p:cNvPr>
          <p:cNvSpPr/>
          <p:nvPr/>
        </p:nvSpPr>
        <p:spPr>
          <a:xfrm>
            <a:off x="612275" y="1917021"/>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Jenkins</a:t>
            </a:r>
            <a:endParaRPr dirty="0"/>
          </a:p>
        </p:txBody>
      </p:sp>
      <p:cxnSp>
        <p:nvCxnSpPr>
          <p:cNvPr id="12" name="Straight Arrow Connector 11">
            <a:extLst>
              <a:ext uri="{FF2B5EF4-FFF2-40B4-BE49-F238E27FC236}">
                <a16:creationId xmlns:a16="http://schemas.microsoft.com/office/drawing/2014/main" id="{3FE715C6-5F10-3E4D-89E5-2E112B8CD13A}"/>
              </a:ext>
            </a:extLst>
          </p:cNvPr>
          <p:cNvCxnSpPr>
            <a:cxnSpLocks/>
            <a:stCxn id="9" idx="0"/>
            <a:endCxn id="11" idx="2"/>
          </p:cNvCxnSpPr>
          <p:nvPr/>
        </p:nvCxnSpPr>
        <p:spPr>
          <a:xfrm flipH="1" flipV="1">
            <a:off x="1108175" y="2541921"/>
            <a:ext cx="9386" cy="5376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Shape 73">
            <a:extLst>
              <a:ext uri="{FF2B5EF4-FFF2-40B4-BE49-F238E27FC236}">
                <a16:creationId xmlns:a16="http://schemas.microsoft.com/office/drawing/2014/main" id="{467A2610-61ED-214E-BEB9-BCCBCAE7238F}"/>
              </a:ext>
            </a:extLst>
          </p:cNvPr>
          <p:cNvSpPr/>
          <p:nvPr/>
        </p:nvSpPr>
        <p:spPr>
          <a:xfrm>
            <a:off x="1016094" y="2574571"/>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 Pull</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&amp; Build</a:t>
            </a:r>
            <a:endParaRPr sz="1200" dirty="0">
              <a:solidFill>
                <a:schemeClr val="tx1"/>
              </a:solidFill>
            </a:endParaRPr>
          </a:p>
        </p:txBody>
      </p:sp>
      <p:cxnSp>
        <p:nvCxnSpPr>
          <p:cNvPr id="14" name="Straight Arrow Connector 13">
            <a:extLst>
              <a:ext uri="{FF2B5EF4-FFF2-40B4-BE49-F238E27FC236}">
                <a16:creationId xmlns:a16="http://schemas.microsoft.com/office/drawing/2014/main" id="{6ACB2ACC-B180-1048-A810-5B639B85F145}"/>
              </a:ext>
            </a:extLst>
          </p:cNvPr>
          <p:cNvCxnSpPr>
            <a:cxnSpLocks/>
            <a:stCxn id="11" idx="3"/>
          </p:cNvCxnSpPr>
          <p:nvPr/>
        </p:nvCxnSpPr>
        <p:spPr>
          <a:xfrm>
            <a:off x="1604075" y="2229471"/>
            <a:ext cx="590062"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Diamond 14">
            <a:extLst>
              <a:ext uri="{FF2B5EF4-FFF2-40B4-BE49-F238E27FC236}">
                <a16:creationId xmlns:a16="http://schemas.microsoft.com/office/drawing/2014/main" id="{98E38F87-BFAA-6E40-88E7-06C2CD029EAF}"/>
              </a:ext>
            </a:extLst>
          </p:cNvPr>
          <p:cNvSpPr/>
          <p:nvPr/>
        </p:nvSpPr>
        <p:spPr>
          <a:xfrm>
            <a:off x="4256781" y="4233787"/>
            <a:ext cx="914400" cy="914400"/>
          </a:xfrm>
          <a:prstGeom prst="diamond">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16" name="Shape 73">
            <a:extLst>
              <a:ext uri="{FF2B5EF4-FFF2-40B4-BE49-F238E27FC236}">
                <a16:creationId xmlns:a16="http://schemas.microsoft.com/office/drawing/2014/main" id="{1856DA3C-097B-4D47-8C8F-24D0E4E1091E}"/>
              </a:ext>
            </a:extLst>
          </p:cNvPr>
          <p:cNvSpPr/>
          <p:nvPr/>
        </p:nvSpPr>
        <p:spPr>
          <a:xfrm>
            <a:off x="4287453" y="455916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dirty="0">
                <a:solidFill>
                  <a:schemeClr val="tx1"/>
                </a:solidFill>
                <a:latin typeface="Calibri"/>
                <a:ea typeface="Calibri"/>
                <a:cs typeface="Calibri"/>
                <a:sym typeface="Calibri"/>
              </a:rPr>
              <a:t>Pass?</a:t>
            </a:r>
            <a:endParaRPr dirty="0">
              <a:solidFill>
                <a:schemeClr val="tx1"/>
              </a:solidFill>
            </a:endParaRPr>
          </a:p>
        </p:txBody>
      </p:sp>
      <p:sp>
        <p:nvSpPr>
          <p:cNvPr id="17" name="Shape 53">
            <a:extLst>
              <a:ext uri="{FF2B5EF4-FFF2-40B4-BE49-F238E27FC236}">
                <a16:creationId xmlns:a16="http://schemas.microsoft.com/office/drawing/2014/main" id="{E05804BB-28EB-B342-A861-3D0C494D5190}"/>
              </a:ext>
            </a:extLst>
          </p:cNvPr>
          <p:cNvSpPr/>
          <p:nvPr/>
        </p:nvSpPr>
        <p:spPr>
          <a:xfrm>
            <a:off x="5979508" y="4453966"/>
            <a:ext cx="1228803" cy="474042"/>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Production</a:t>
            </a:r>
            <a:endParaRPr dirty="0"/>
          </a:p>
        </p:txBody>
      </p:sp>
      <p:cxnSp>
        <p:nvCxnSpPr>
          <p:cNvPr id="18" name="Straight Arrow Connector 17">
            <a:extLst>
              <a:ext uri="{FF2B5EF4-FFF2-40B4-BE49-F238E27FC236}">
                <a16:creationId xmlns:a16="http://schemas.microsoft.com/office/drawing/2014/main" id="{EBAFECB8-5E62-254B-A09D-ADC327D5D915}"/>
              </a:ext>
            </a:extLst>
          </p:cNvPr>
          <p:cNvCxnSpPr>
            <a:cxnSpLocks/>
            <a:stCxn id="15" idx="3"/>
            <a:endCxn id="17" idx="1"/>
          </p:cNvCxnSpPr>
          <p:nvPr/>
        </p:nvCxnSpPr>
        <p:spPr>
          <a:xfrm>
            <a:off x="5171181" y="4690987"/>
            <a:ext cx="80832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9" name="Diagram 18">
            <a:extLst>
              <a:ext uri="{FF2B5EF4-FFF2-40B4-BE49-F238E27FC236}">
                <a16:creationId xmlns:a16="http://schemas.microsoft.com/office/drawing/2014/main" id="{6ADA92ED-3B27-A34B-BF19-1C7FC2242E2E}"/>
              </a:ext>
            </a:extLst>
          </p:cNvPr>
          <p:cNvGraphicFramePr/>
          <p:nvPr>
            <p:extLst/>
          </p:nvPr>
        </p:nvGraphicFramePr>
        <p:xfrm>
          <a:off x="1922032" y="1855032"/>
          <a:ext cx="2833586" cy="17774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 name="TextBox 20">
            <a:extLst>
              <a:ext uri="{FF2B5EF4-FFF2-40B4-BE49-F238E27FC236}">
                <a16:creationId xmlns:a16="http://schemas.microsoft.com/office/drawing/2014/main" id="{5B3C9B61-07DC-5649-A231-BE6116B217C3}"/>
              </a:ext>
            </a:extLst>
          </p:cNvPr>
          <p:cNvSpPr txBox="1"/>
          <p:nvPr/>
        </p:nvSpPr>
        <p:spPr>
          <a:xfrm>
            <a:off x="4337556" y="1798669"/>
            <a:ext cx="2905725" cy="1938992"/>
          </a:xfrm>
          <a:prstGeom prst="rect">
            <a:avLst/>
          </a:prstGeom>
          <a:noFill/>
        </p:spPr>
        <p:txBody>
          <a:bodyPr wrap="square" rtlCol="0">
            <a:spAutoFit/>
          </a:bodyPr>
          <a:lstStyle/>
          <a:p>
            <a:pPr marL="171450" indent="-171450">
              <a:buFont typeface="Arial" panose="020B0604020202020204" pitchFamily="34" charset="0"/>
              <a:buChar char="•"/>
            </a:pPr>
            <a:r>
              <a:rPr lang="en-US" sz="1200" dirty="0"/>
              <a:t>Auto deployment to each region (Test, QA, Pre-Prod) </a:t>
            </a:r>
          </a:p>
          <a:p>
            <a:pPr marL="285750" indent="-2857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testing (Regression, load)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Detection of Errors</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Alerting &amp; Routing (notify when failures occur, route to correct team)</a:t>
            </a:r>
          </a:p>
        </p:txBody>
      </p:sp>
      <p:cxnSp>
        <p:nvCxnSpPr>
          <p:cNvPr id="22" name="Straight Arrow Connector 21">
            <a:extLst>
              <a:ext uri="{FF2B5EF4-FFF2-40B4-BE49-F238E27FC236}">
                <a16:creationId xmlns:a16="http://schemas.microsoft.com/office/drawing/2014/main" id="{712B92F1-EF4A-0648-9C9E-340E9F49BD1B}"/>
              </a:ext>
            </a:extLst>
          </p:cNvPr>
          <p:cNvCxnSpPr>
            <a:cxnSpLocks/>
            <a:stCxn id="27" idx="2"/>
            <a:endCxn id="15" idx="0"/>
          </p:cNvCxnSpPr>
          <p:nvPr/>
        </p:nvCxnSpPr>
        <p:spPr>
          <a:xfrm flipH="1">
            <a:off x="4713981" y="3884466"/>
            <a:ext cx="4728" cy="34932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0290F12D-E65D-6A43-8B6D-7AB538A4BCE6}"/>
              </a:ext>
            </a:extLst>
          </p:cNvPr>
          <p:cNvCxnSpPr>
            <a:cxnSpLocks/>
            <a:stCxn id="15" idx="1"/>
          </p:cNvCxnSpPr>
          <p:nvPr/>
        </p:nvCxnSpPr>
        <p:spPr>
          <a:xfrm flipH="1">
            <a:off x="1670918" y="4690987"/>
            <a:ext cx="2585863" cy="81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Shape 73">
            <a:extLst>
              <a:ext uri="{FF2B5EF4-FFF2-40B4-BE49-F238E27FC236}">
                <a16:creationId xmlns:a16="http://schemas.microsoft.com/office/drawing/2014/main" id="{3B44284D-3869-7D46-ADA0-445911CDFCE2}"/>
              </a:ext>
            </a:extLst>
          </p:cNvPr>
          <p:cNvSpPr/>
          <p:nvPr/>
        </p:nvSpPr>
        <p:spPr>
          <a:xfrm>
            <a:off x="2414372" y="4403776"/>
            <a:ext cx="1327158" cy="264051"/>
          </a:xfrm>
          <a:prstGeom prst="rect">
            <a:avLst/>
          </a:prstGeom>
          <a:noFill/>
          <a:ln>
            <a:noFill/>
          </a:ln>
        </p:spPr>
        <p:txBody>
          <a:bodyPr spcFirstLastPara="1" wrap="square" lIns="45700" tIns="45700" rIns="45700" bIns="45700" anchor="t" anchorCtr="0">
            <a:noAutofit/>
          </a:bodyPr>
          <a:lstStyle/>
          <a:p>
            <a:pPr marL="0" marR="0" lvl="0" indent="0"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Feedback loop</a:t>
            </a:r>
          </a:p>
        </p:txBody>
      </p:sp>
      <p:sp>
        <p:nvSpPr>
          <p:cNvPr id="25" name="Shape 73">
            <a:extLst>
              <a:ext uri="{FF2B5EF4-FFF2-40B4-BE49-F238E27FC236}">
                <a16:creationId xmlns:a16="http://schemas.microsoft.com/office/drawing/2014/main" id="{79BC6A32-8889-7B4F-972E-7B9D36C1A986}"/>
              </a:ext>
            </a:extLst>
          </p:cNvPr>
          <p:cNvSpPr/>
          <p:nvPr/>
        </p:nvSpPr>
        <p:spPr>
          <a:xfrm>
            <a:off x="4842035" y="3857997"/>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b="1" dirty="0">
                <a:solidFill>
                  <a:schemeClr val="tx1"/>
                </a:solidFill>
                <a:latin typeface="Calibri"/>
                <a:cs typeface="Calibri"/>
                <a:sym typeface="Calibri"/>
              </a:rPr>
              <a:t>How do you know if all test pass?</a:t>
            </a:r>
          </a:p>
        </p:txBody>
      </p:sp>
      <p:sp>
        <p:nvSpPr>
          <p:cNvPr id="26" name="Shape 73">
            <a:extLst>
              <a:ext uri="{FF2B5EF4-FFF2-40B4-BE49-F238E27FC236}">
                <a16:creationId xmlns:a16="http://schemas.microsoft.com/office/drawing/2014/main" id="{A99BBE91-33FA-9647-A5B8-32FB70DD5044}"/>
              </a:ext>
            </a:extLst>
          </p:cNvPr>
          <p:cNvSpPr/>
          <p:nvPr/>
        </p:nvSpPr>
        <p:spPr>
          <a:xfrm>
            <a:off x="5113049" y="4658507"/>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Yes. Promote</a:t>
            </a:r>
          </a:p>
        </p:txBody>
      </p:sp>
      <p:sp>
        <p:nvSpPr>
          <p:cNvPr id="27" name="Shape 57">
            <a:extLst>
              <a:ext uri="{FF2B5EF4-FFF2-40B4-BE49-F238E27FC236}">
                <a16:creationId xmlns:a16="http://schemas.microsoft.com/office/drawing/2014/main" id="{0A050401-A62E-574B-870A-8294937FBA2E}"/>
              </a:ext>
            </a:extLst>
          </p:cNvPr>
          <p:cNvSpPr/>
          <p:nvPr/>
        </p:nvSpPr>
        <p:spPr>
          <a:xfrm>
            <a:off x="2194137" y="1521800"/>
            <a:ext cx="5049144" cy="2362666"/>
          </a:xfrm>
          <a:prstGeom prst="rect">
            <a:avLst/>
          </a:prstGeom>
          <a:noFill/>
          <a:ln w="9525" cap="flat" cmpd="sng">
            <a:solidFill>
              <a:schemeClr val="tx1"/>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endParaRPr sz="1600" dirty="0">
              <a:solidFill>
                <a:srgbClr val="999999"/>
              </a:solidFill>
              <a:latin typeface="Calibri"/>
              <a:ea typeface="Calibri"/>
              <a:cs typeface="Calibri"/>
              <a:sym typeface="Calibri"/>
            </a:endParaRPr>
          </a:p>
        </p:txBody>
      </p:sp>
      <p:sp>
        <p:nvSpPr>
          <p:cNvPr id="28" name="TextBox 27">
            <a:extLst>
              <a:ext uri="{FF2B5EF4-FFF2-40B4-BE49-F238E27FC236}">
                <a16:creationId xmlns:a16="http://schemas.microsoft.com/office/drawing/2014/main" id="{A7B3754E-410A-8B4E-83EF-767EECC12E5D}"/>
              </a:ext>
            </a:extLst>
          </p:cNvPr>
          <p:cNvSpPr txBox="1"/>
          <p:nvPr/>
        </p:nvSpPr>
        <p:spPr>
          <a:xfrm>
            <a:off x="7624441" y="1521800"/>
            <a:ext cx="4396509" cy="3970318"/>
          </a:xfrm>
          <a:prstGeom prst="rect">
            <a:avLst/>
          </a:prstGeom>
          <a:noFill/>
        </p:spPr>
        <p:txBody>
          <a:bodyPr wrap="square" rtlCol="0">
            <a:spAutoFit/>
          </a:bodyPr>
          <a:lstStyle/>
          <a:p>
            <a:r>
              <a:rPr lang="en-US" sz="1200" dirty="0"/>
              <a:t>During test cycles, errors occur. Typically errors are logged and there are several ways to know when to promote.</a:t>
            </a:r>
          </a:p>
          <a:p>
            <a:endParaRPr lang="en-US" sz="1200" dirty="0"/>
          </a:p>
          <a:p>
            <a:pPr marL="171450" indent="-171450">
              <a:buFont typeface="Arial" panose="020B0604020202020204" pitchFamily="34" charset="0"/>
              <a:buChar char="•"/>
            </a:pPr>
            <a:r>
              <a:rPr lang="en-US" sz="1200" dirty="0"/>
              <a:t>Query log aggregator or APM to get a count of errors</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Grep the logs for error – cat </a:t>
            </a:r>
            <a:r>
              <a:rPr lang="en-US" sz="1200" dirty="0" err="1"/>
              <a:t>error.log</a:t>
            </a:r>
            <a:r>
              <a:rPr lang="en-US" sz="1200" dirty="0"/>
              <a:t> | grep error &gt; </a:t>
            </a:r>
            <a:r>
              <a:rPr lang="en-US" sz="1200" dirty="0" err="1"/>
              <a:t>error.txt</a:t>
            </a:r>
            <a:endParaRPr lang="en-US" sz="1200" dirty="0"/>
          </a:p>
          <a:p>
            <a:endParaRPr lang="en-US" sz="1200" dirty="0"/>
          </a:p>
          <a:p>
            <a:pPr marL="171450" indent="-171450">
              <a:buFont typeface="Arial" panose="020B0604020202020204" pitchFamily="34" charset="0"/>
              <a:buChar char="•"/>
            </a:pPr>
            <a:r>
              <a:rPr lang="en-US" sz="1200" dirty="0"/>
              <a:t>Assert test or regression test failed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QA Manager gives green light</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b="1" dirty="0"/>
              <a:t>Issues faced: What is the threshold on code promotion 5, 10, 1000 errors? Less than last time? </a:t>
            </a:r>
          </a:p>
          <a:p>
            <a:pPr marL="171450" indent="-171450">
              <a:buFont typeface="Arial" panose="020B0604020202020204" pitchFamily="34" charset="0"/>
              <a:buChar char="•"/>
            </a:pPr>
            <a:endParaRPr lang="en-US" sz="1200" b="1" dirty="0"/>
          </a:p>
          <a:p>
            <a:pPr marL="171450" indent="-171450">
              <a:buFont typeface="Arial" panose="020B0604020202020204" pitchFamily="34" charset="0"/>
              <a:buChar char="•"/>
            </a:pPr>
            <a:r>
              <a:rPr lang="en-US" sz="1200" b="1" dirty="0"/>
              <a:t>What if the error is not logged? This can happen with swallowed exceptions!</a:t>
            </a:r>
          </a:p>
          <a:p>
            <a:pPr marL="171450" indent="-171450">
              <a:buFont typeface="Arial" panose="020B0604020202020204" pitchFamily="34" charset="0"/>
              <a:buChar char="•"/>
            </a:pPr>
            <a:endParaRPr lang="en-US" sz="1200" b="1" dirty="0"/>
          </a:p>
          <a:p>
            <a:pPr marL="171450" indent="-171450">
              <a:buFont typeface="Arial" panose="020B0604020202020204" pitchFamily="34" charset="0"/>
              <a:buChar char="•"/>
            </a:pPr>
            <a:r>
              <a:rPr lang="en-US" sz="1200" b="1" dirty="0"/>
              <a:t>How do you know the kinds of errors (classification of new errors, resurfaced errors, errors in critical components of the application)?</a:t>
            </a:r>
          </a:p>
          <a:p>
            <a:pPr marL="171450" indent="-171450">
              <a:buFont typeface="Arial" panose="020B0604020202020204" pitchFamily="34" charset="0"/>
              <a:buChar char="•"/>
            </a:pPr>
            <a:endParaRPr lang="en-US" sz="1200" dirty="0"/>
          </a:p>
        </p:txBody>
      </p:sp>
    </p:spTree>
    <p:extLst>
      <p:ext uri="{BB962C8B-B14F-4D97-AF65-F5344CB8AC3E}">
        <p14:creationId xmlns:p14="http://schemas.microsoft.com/office/powerpoint/2010/main" val="2296479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F4F8B-B2B4-D840-8087-EB1AB5FA438C}"/>
              </a:ext>
            </a:extLst>
          </p:cNvPr>
          <p:cNvSpPr>
            <a:spLocks noGrp="1"/>
          </p:cNvSpPr>
          <p:nvPr>
            <p:ph type="title"/>
          </p:nvPr>
        </p:nvSpPr>
        <p:spPr/>
        <p:txBody>
          <a:bodyPr/>
          <a:lstStyle/>
          <a:p>
            <a:r>
              <a:rPr lang="en-US" dirty="0"/>
              <a:t>CI/CD Workflow – CI/CD Gate</a:t>
            </a:r>
          </a:p>
        </p:txBody>
      </p:sp>
      <p:sp>
        <p:nvSpPr>
          <p:cNvPr id="6" name="Shape 61">
            <a:extLst>
              <a:ext uri="{FF2B5EF4-FFF2-40B4-BE49-F238E27FC236}">
                <a16:creationId xmlns:a16="http://schemas.microsoft.com/office/drawing/2014/main" id="{BD6CCF30-7281-3143-9FDC-FE9EE822D0B6}"/>
              </a:ext>
            </a:extLst>
          </p:cNvPr>
          <p:cNvSpPr/>
          <p:nvPr/>
        </p:nvSpPr>
        <p:spPr>
          <a:xfrm>
            <a:off x="3284180" y="233040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endParaRPr dirty="0"/>
          </a:p>
        </p:txBody>
      </p:sp>
      <p:pic>
        <p:nvPicPr>
          <p:cNvPr id="7" name="Shape 70">
            <a:extLst>
              <a:ext uri="{FF2B5EF4-FFF2-40B4-BE49-F238E27FC236}">
                <a16:creationId xmlns:a16="http://schemas.microsoft.com/office/drawing/2014/main" id="{67FD0246-FC65-5A41-9857-9BFFC173E0F4}"/>
              </a:ext>
            </a:extLst>
          </p:cNvPr>
          <p:cNvPicPr preferRelativeResize="0"/>
          <p:nvPr/>
        </p:nvPicPr>
        <p:blipFill>
          <a:blip r:embed="rId3">
            <a:alphaModFix/>
          </a:blip>
          <a:stretch>
            <a:fillRect/>
          </a:stretch>
        </p:blipFill>
        <p:spPr>
          <a:xfrm>
            <a:off x="869641" y="4241023"/>
            <a:ext cx="663000" cy="1063877"/>
          </a:xfrm>
          <a:prstGeom prst="rect">
            <a:avLst/>
          </a:prstGeom>
          <a:noFill/>
          <a:ln>
            <a:noFill/>
          </a:ln>
        </p:spPr>
      </p:pic>
      <p:sp>
        <p:nvSpPr>
          <p:cNvPr id="8" name="Shape 73">
            <a:extLst>
              <a:ext uri="{FF2B5EF4-FFF2-40B4-BE49-F238E27FC236}">
                <a16:creationId xmlns:a16="http://schemas.microsoft.com/office/drawing/2014/main" id="{40E0661D-CBB4-0240-BB1F-4A6B6BB8D0F9}"/>
              </a:ext>
            </a:extLst>
          </p:cNvPr>
          <p:cNvSpPr/>
          <p:nvPr/>
        </p:nvSpPr>
        <p:spPr>
          <a:xfrm>
            <a:off x="979023" y="3776028"/>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Commits</a:t>
            </a:r>
            <a:endParaRPr sz="1200" dirty="0">
              <a:solidFill>
                <a:schemeClr val="tx1"/>
              </a:solidFill>
            </a:endParaRPr>
          </a:p>
        </p:txBody>
      </p:sp>
      <p:sp>
        <p:nvSpPr>
          <p:cNvPr id="9" name="Shape 53">
            <a:extLst>
              <a:ext uri="{FF2B5EF4-FFF2-40B4-BE49-F238E27FC236}">
                <a16:creationId xmlns:a16="http://schemas.microsoft.com/office/drawing/2014/main" id="{58DF2180-CB9D-F045-AACF-71FDE996A074}"/>
              </a:ext>
            </a:extLst>
          </p:cNvPr>
          <p:cNvSpPr/>
          <p:nvPr/>
        </p:nvSpPr>
        <p:spPr>
          <a:xfrm>
            <a:off x="621661" y="3079607"/>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GitHub</a:t>
            </a:r>
            <a:endParaRPr dirty="0"/>
          </a:p>
        </p:txBody>
      </p:sp>
      <p:cxnSp>
        <p:nvCxnSpPr>
          <p:cNvPr id="10" name="Straight Arrow Connector 9">
            <a:extLst>
              <a:ext uri="{FF2B5EF4-FFF2-40B4-BE49-F238E27FC236}">
                <a16:creationId xmlns:a16="http://schemas.microsoft.com/office/drawing/2014/main" id="{48F1AEBA-6D1D-5E4D-A675-F38F951574AE}"/>
              </a:ext>
            </a:extLst>
          </p:cNvPr>
          <p:cNvCxnSpPr>
            <a:cxnSpLocks/>
            <a:endCxn id="9" idx="2"/>
          </p:cNvCxnSpPr>
          <p:nvPr/>
        </p:nvCxnSpPr>
        <p:spPr>
          <a:xfrm flipV="1">
            <a:off x="1111209" y="3704507"/>
            <a:ext cx="6352" cy="53067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Shape 53">
            <a:extLst>
              <a:ext uri="{FF2B5EF4-FFF2-40B4-BE49-F238E27FC236}">
                <a16:creationId xmlns:a16="http://schemas.microsoft.com/office/drawing/2014/main" id="{74093697-F075-E440-A87E-80C693F33CDF}"/>
              </a:ext>
            </a:extLst>
          </p:cNvPr>
          <p:cNvSpPr/>
          <p:nvPr/>
        </p:nvSpPr>
        <p:spPr>
          <a:xfrm>
            <a:off x="612275" y="1917021"/>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Jenkins</a:t>
            </a:r>
            <a:endParaRPr dirty="0"/>
          </a:p>
        </p:txBody>
      </p:sp>
      <p:cxnSp>
        <p:nvCxnSpPr>
          <p:cNvPr id="12" name="Straight Arrow Connector 11">
            <a:extLst>
              <a:ext uri="{FF2B5EF4-FFF2-40B4-BE49-F238E27FC236}">
                <a16:creationId xmlns:a16="http://schemas.microsoft.com/office/drawing/2014/main" id="{3FE715C6-5F10-3E4D-89E5-2E112B8CD13A}"/>
              </a:ext>
            </a:extLst>
          </p:cNvPr>
          <p:cNvCxnSpPr>
            <a:cxnSpLocks/>
            <a:stCxn id="9" idx="0"/>
            <a:endCxn id="11" idx="2"/>
          </p:cNvCxnSpPr>
          <p:nvPr/>
        </p:nvCxnSpPr>
        <p:spPr>
          <a:xfrm flipH="1" flipV="1">
            <a:off x="1108175" y="2541921"/>
            <a:ext cx="9386" cy="5376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Shape 73">
            <a:extLst>
              <a:ext uri="{FF2B5EF4-FFF2-40B4-BE49-F238E27FC236}">
                <a16:creationId xmlns:a16="http://schemas.microsoft.com/office/drawing/2014/main" id="{467A2610-61ED-214E-BEB9-BCCBCAE7238F}"/>
              </a:ext>
            </a:extLst>
          </p:cNvPr>
          <p:cNvSpPr/>
          <p:nvPr/>
        </p:nvSpPr>
        <p:spPr>
          <a:xfrm>
            <a:off x="1016094" y="2574571"/>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 Pull</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&amp; Build</a:t>
            </a:r>
            <a:endParaRPr sz="1200" dirty="0">
              <a:solidFill>
                <a:schemeClr val="tx1"/>
              </a:solidFill>
            </a:endParaRPr>
          </a:p>
        </p:txBody>
      </p:sp>
      <p:cxnSp>
        <p:nvCxnSpPr>
          <p:cNvPr id="14" name="Straight Arrow Connector 13">
            <a:extLst>
              <a:ext uri="{FF2B5EF4-FFF2-40B4-BE49-F238E27FC236}">
                <a16:creationId xmlns:a16="http://schemas.microsoft.com/office/drawing/2014/main" id="{6ACB2ACC-B180-1048-A810-5B639B85F145}"/>
              </a:ext>
            </a:extLst>
          </p:cNvPr>
          <p:cNvCxnSpPr>
            <a:cxnSpLocks/>
            <a:stCxn id="11" idx="3"/>
          </p:cNvCxnSpPr>
          <p:nvPr/>
        </p:nvCxnSpPr>
        <p:spPr>
          <a:xfrm>
            <a:off x="1604075" y="2229471"/>
            <a:ext cx="590062"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Diamond 14">
            <a:extLst>
              <a:ext uri="{FF2B5EF4-FFF2-40B4-BE49-F238E27FC236}">
                <a16:creationId xmlns:a16="http://schemas.microsoft.com/office/drawing/2014/main" id="{98E38F87-BFAA-6E40-88E7-06C2CD029EAF}"/>
              </a:ext>
            </a:extLst>
          </p:cNvPr>
          <p:cNvSpPr/>
          <p:nvPr/>
        </p:nvSpPr>
        <p:spPr>
          <a:xfrm>
            <a:off x="4256781" y="4233787"/>
            <a:ext cx="914400" cy="914400"/>
          </a:xfrm>
          <a:prstGeom prst="diamond">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16" name="Shape 73">
            <a:extLst>
              <a:ext uri="{FF2B5EF4-FFF2-40B4-BE49-F238E27FC236}">
                <a16:creationId xmlns:a16="http://schemas.microsoft.com/office/drawing/2014/main" id="{1856DA3C-097B-4D47-8C8F-24D0E4E1091E}"/>
              </a:ext>
            </a:extLst>
          </p:cNvPr>
          <p:cNvSpPr/>
          <p:nvPr/>
        </p:nvSpPr>
        <p:spPr>
          <a:xfrm>
            <a:off x="4287453" y="455916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dirty="0">
                <a:solidFill>
                  <a:schemeClr val="tx1"/>
                </a:solidFill>
                <a:latin typeface="Calibri"/>
                <a:ea typeface="Calibri"/>
                <a:cs typeface="Calibri"/>
                <a:sym typeface="Calibri"/>
              </a:rPr>
              <a:t>Pass?</a:t>
            </a:r>
            <a:endParaRPr dirty="0">
              <a:solidFill>
                <a:schemeClr val="tx1"/>
              </a:solidFill>
            </a:endParaRPr>
          </a:p>
        </p:txBody>
      </p:sp>
      <p:sp>
        <p:nvSpPr>
          <p:cNvPr id="17" name="Shape 53">
            <a:extLst>
              <a:ext uri="{FF2B5EF4-FFF2-40B4-BE49-F238E27FC236}">
                <a16:creationId xmlns:a16="http://schemas.microsoft.com/office/drawing/2014/main" id="{E05804BB-28EB-B342-A861-3D0C494D5190}"/>
              </a:ext>
            </a:extLst>
          </p:cNvPr>
          <p:cNvSpPr/>
          <p:nvPr/>
        </p:nvSpPr>
        <p:spPr>
          <a:xfrm>
            <a:off x="5979508" y="4453966"/>
            <a:ext cx="1228803" cy="474042"/>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Production</a:t>
            </a:r>
            <a:endParaRPr dirty="0"/>
          </a:p>
        </p:txBody>
      </p:sp>
      <p:cxnSp>
        <p:nvCxnSpPr>
          <p:cNvPr id="18" name="Straight Arrow Connector 17">
            <a:extLst>
              <a:ext uri="{FF2B5EF4-FFF2-40B4-BE49-F238E27FC236}">
                <a16:creationId xmlns:a16="http://schemas.microsoft.com/office/drawing/2014/main" id="{EBAFECB8-5E62-254B-A09D-ADC327D5D915}"/>
              </a:ext>
            </a:extLst>
          </p:cNvPr>
          <p:cNvCxnSpPr>
            <a:cxnSpLocks/>
            <a:stCxn id="15" idx="3"/>
            <a:endCxn id="17" idx="1"/>
          </p:cNvCxnSpPr>
          <p:nvPr/>
        </p:nvCxnSpPr>
        <p:spPr>
          <a:xfrm>
            <a:off x="5171181" y="4690987"/>
            <a:ext cx="80832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9" name="Diagram 18">
            <a:extLst>
              <a:ext uri="{FF2B5EF4-FFF2-40B4-BE49-F238E27FC236}">
                <a16:creationId xmlns:a16="http://schemas.microsoft.com/office/drawing/2014/main" id="{6ADA92ED-3B27-A34B-BF19-1C7FC2242E2E}"/>
              </a:ext>
            </a:extLst>
          </p:cNvPr>
          <p:cNvGraphicFramePr/>
          <p:nvPr>
            <p:extLst/>
          </p:nvPr>
        </p:nvGraphicFramePr>
        <p:xfrm>
          <a:off x="1922032" y="1855032"/>
          <a:ext cx="2833586" cy="17774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 name="TextBox 20">
            <a:extLst>
              <a:ext uri="{FF2B5EF4-FFF2-40B4-BE49-F238E27FC236}">
                <a16:creationId xmlns:a16="http://schemas.microsoft.com/office/drawing/2014/main" id="{5B3C9B61-07DC-5649-A231-BE6116B217C3}"/>
              </a:ext>
            </a:extLst>
          </p:cNvPr>
          <p:cNvSpPr txBox="1"/>
          <p:nvPr/>
        </p:nvSpPr>
        <p:spPr>
          <a:xfrm>
            <a:off x="4337556" y="1798669"/>
            <a:ext cx="2905725" cy="1938992"/>
          </a:xfrm>
          <a:prstGeom prst="rect">
            <a:avLst/>
          </a:prstGeom>
          <a:noFill/>
        </p:spPr>
        <p:txBody>
          <a:bodyPr wrap="square" rtlCol="0">
            <a:spAutoFit/>
          </a:bodyPr>
          <a:lstStyle/>
          <a:p>
            <a:pPr marL="171450" indent="-171450">
              <a:buFont typeface="Arial" panose="020B0604020202020204" pitchFamily="34" charset="0"/>
              <a:buChar char="•"/>
            </a:pPr>
            <a:r>
              <a:rPr lang="en-US" sz="1200" dirty="0"/>
              <a:t>Auto deployment to each region (Test, QA, Pre-Prod) </a:t>
            </a:r>
          </a:p>
          <a:p>
            <a:pPr marL="285750" indent="-2857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testing (Regression, load)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Detection of Errors</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Alerting &amp; Routing (notify when failures occur, route to correct team)</a:t>
            </a:r>
          </a:p>
        </p:txBody>
      </p:sp>
      <p:cxnSp>
        <p:nvCxnSpPr>
          <p:cNvPr id="22" name="Straight Arrow Connector 21">
            <a:extLst>
              <a:ext uri="{FF2B5EF4-FFF2-40B4-BE49-F238E27FC236}">
                <a16:creationId xmlns:a16="http://schemas.microsoft.com/office/drawing/2014/main" id="{712B92F1-EF4A-0648-9C9E-340E9F49BD1B}"/>
              </a:ext>
            </a:extLst>
          </p:cNvPr>
          <p:cNvCxnSpPr>
            <a:cxnSpLocks/>
            <a:stCxn id="27" idx="2"/>
            <a:endCxn id="15" idx="0"/>
          </p:cNvCxnSpPr>
          <p:nvPr/>
        </p:nvCxnSpPr>
        <p:spPr>
          <a:xfrm flipH="1">
            <a:off x="4713981" y="3884466"/>
            <a:ext cx="4728" cy="34932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0290F12D-E65D-6A43-8B6D-7AB538A4BCE6}"/>
              </a:ext>
            </a:extLst>
          </p:cNvPr>
          <p:cNvCxnSpPr>
            <a:cxnSpLocks/>
            <a:stCxn id="15" idx="1"/>
          </p:cNvCxnSpPr>
          <p:nvPr/>
        </p:nvCxnSpPr>
        <p:spPr>
          <a:xfrm flipH="1">
            <a:off x="1670918" y="4690987"/>
            <a:ext cx="2585863" cy="81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Shape 73">
            <a:extLst>
              <a:ext uri="{FF2B5EF4-FFF2-40B4-BE49-F238E27FC236}">
                <a16:creationId xmlns:a16="http://schemas.microsoft.com/office/drawing/2014/main" id="{3B44284D-3869-7D46-ADA0-445911CDFCE2}"/>
              </a:ext>
            </a:extLst>
          </p:cNvPr>
          <p:cNvSpPr/>
          <p:nvPr/>
        </p:nvSpPr>
        <p:spPr>
          <a:xfrm>
            <a:off x="2414372" y="4403776"/>
            <a:ext cx="1327158" cy="264051"/>
          </a:xfrm>
          <a:prstGeom prst="rect">
            <a:avLst/>
          </a:prstGeom>
          <a:noFill/>
          <a:ln>
            <a:noFill/>
          </a:ln>
        </p:spPr>
        <p:txBody>
          <a:bodyPr spcFirstLastPara="1" wrap="square" lIns="45700" tIns="45700" rIns="45700" bIns="45700" anchor="t" anchorCtr="0">
            <a:noAutofit/>
          </a:bodyPr>
          <a:lstStyle/>
          <a:p>
            <a:pPr marL="0" marR="0" lvl="0" indent="0"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Feedback loop</a:t>
            </a:r>
          </a:p>
        </p:txBody>
      </p:sp>
      <p:sp>
        <p:nvSpPr>
          <p:cNvPr id="25" name="Shape 73">
            <a:extLst>
              <a:ext uri="{FF2B5EF4-FFF2-40B4-BE49-F238E27FC236}">
                <a16:creationId xmlns:a16="http://schemas.microsoft.com/office/drawing/2014/main" id="{79BC6A32-8889-7B4F-972E-7B9D36C1A986}"/>
              </a:ext>
            </a:extLst>
          </p:cNvPr>
          <p:cNvSpPr/>
          <p:nvPr/>
        </p:nvSpPr>
        <p:spPr>
          <a:xfrm>
            <a:off x="4842035" y="3857997"/>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b="1" dirty="0">
                <a:solidFill>
                  <a:schemeClr val="tx1"/>
                </a:solidFill>
                <a:latin typeface="Calibri"/>
                <a:cs typeface="Calibri"/>
                <a:sym typeface="Calibri"/>
              </a:rPr>
              <a:t>How do you know if all test pass?</a:t>
            </a:r>
          </a:p>
        </p:txBody>
      </p:sp>
      <p:sp>
        <p:nvSpPr>
          <p:cNvPr id="26" name="Shape 73">
            <a:extLst>
              <a:ext uri="{FF2B5EF4-FFF2-40B4-BE49-F238E27FC236}">
                <a16:creationId xmlns:a16="http://schemas.microsoft.com/office/drawing/2014/main" id="{A99BBE91-33FA-9647-A5B8-32FB70DD5044}"/>
              </a:ext>
            </a:extLst>
          </p:cNvPr>
          <p:cNvSpPr/>
          <p:nvPr/>
        </p:nvSpPr>
        <p:spPr>
          <a:xfrm>
            <a:off x="5113049" y="4658507"/>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Yes. Promote</a:t>
            </a:r>
          </a:p>
        </p:txBody>
      </p:sp>
      <p:sp>
        <p:nvSpPr>
          <p:cNvPr id="27" name="Shape 57">
            <a:extLst>
              <a:ext uri="{FF2B5EF4-FFF2-40B4-BE49-F238E27FC236}">
                <a16:creationId xmlns:a16="http://schemas.microsoft.com/office/drawing/2014/main" id="{0A050401-A62E-574B-870A-8294937FBA2E}"/>
              </a:ext>
            </a:extLst>
          </p:cNvPr>
          <p:cNvSpPr/>
          <p:nvPr/>
        </p:nvSpPr>
        <p:spPr>
          <a:xfrm>
            <a:off x="2194137" y="1521800"/>
            <a:ext cx="5049144" cy="2362666"/>
          </a:xfrm>
          <a:prstGeom prst="rect">
            <a:avLst/>
          </a:prstGeom>
          <a:noFill/>
          <a:ln w="9525" cap="flat" cmpd="sng">
            <a:solidFill>
              <a:schemeClr val="tx1"/>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endParaRPr sz="1600" dirty="0">
              <a:solidFill>
                <a:srgbClr val="999999"/>
              </a:solidFill>
              <a:latin typeface="Calibri"/>
              <a:ea typeface="Calibri"/>
              <a:cs typeface="Calibri"/>
              <a:sym typeface="Calibri"/>
            </a:endParaRPr>
          </a:p>
        </p:txBody>
      </p:sp>
      <p:sp>
        <p:nvSpPr>
          <p:cNvPr id="28" name="TextBox 27">
            <a:extLst>
              <a:ext uri="{FF2B5EF4-FFF2-40B4-BE49-F238E27FC236}">
                <a16:creationId xmlns:a16="http://schemas.microsoft.com/office/drawing/2014/main" id="{A7B3754E-410A-8B4E-83EF-767EECC12E5D}"/>
              </a:ext>
            </a:extLst>
          </p:cNvPr>
          <p:cNvSpPr txBox="1"/>
          <p:nvPr/>
        </p:nvSpPr>
        <p:spPr>
          <a:xfrm>
            <a:off x="7624441" y="1521800"/>
            <a:ext cx="4396509" cy="3970318"/>
          </a:xfrm>
          <a:prstGeom prst="rect">
            <a:avLst/>
          </a:prstGeom>
          <a:noFill/>
        </p:spPr>
        <p:txBody>
          <a:bodyPr wrap="square" rtlCol="0">
            <a:spAutoFit/>
          </a:bodyPr>
          <a:lstStyle/>
          <a:p>
            <a:r>
              <a:rPr lang="en-US" sz="1200" dirty="0"/>
              <a:t>During test cycles, errors occur. Typically errors are logged and there are several ways to know when to promote.</a:t>
            </a:r>
          </a:p>
          <a:p>
            <a:endParaRPr lang="en-US" sz="1200" dirty="0"/>
          </a:p>
          <a:p>
            <a:pPr marL="171450" indent="-171450">
              <a:buFont typeface="Arial" panose="020B0604020202020204" pitchFamily="34" charset="0"/>
              <a:buChar char="•"/>
            </a:pPr>
            <a:r>
              <a:rPr lang="en-US" sz="1200" dirty="0"/>
              <a:t>Query log aggregator or APM to get a count of errors</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Grep the logs for error – cat </a:t>
            </a:r>
            <a:r>
              <a:rPr lang="en-US" sz="1200" dirty="0" err="1"/>
              <a:t>error.log</a:t>
            </a:r>
            <a:r>
              <a:rPr lang="en-US" sz="1200" dirty="0"/>
              <a:t> | grep error &gt; </a:t>
            </a:r>
            <a:r>
              <a:rPr lang="en-US" sz="1200" dirty="0" err="1"/>
              <a:t>error.txt</a:t>
            </a:r>
            <a:endParaRPr lang="en-US" sz="1200" dirty="0"/>
          </a:p>
          <a:p>
            <a:endParaRPr lang="en-US" sz="1200" dirty="0"/>
          </a:p>
          <a:p>
            <a:pPr marL="171450" indent="-171450">
              <a:buFont typeface="Arial" panose="020B0604020202020204" pitchFamily="34" charset="0"/>
              <a:buChar char="•"/>
            </a:pPr>
            <a:r>
              <a:rPr lang="en-US" sz="1200" dirty="0"/>
              <a:t>Assert test or regression test failed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QA Manager gives green light</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b="1" dirty="0"/>
              <a:t>Issues faced: What is the threshold on code promotion 5, 10, 1000 errors? Less than last time? </a:t>
            </a:r>
          </a:p>
          <a:p>
            <a:pPr marL="171450" indent="-171450">
              <a:buFont typeface="Arial" panose="020B0604020202020204" pitchFamily="34" charset="0"/>
              <a:buChar char="•"/>
            </a:pPr>
            <a:endParaRPr lang="en-US" sz="1200" b="1" dirty="0"/>
          </a:p>
          <a:p>
            <a:pPr marL="171450" indent="-171450">
              <a:buFont typeface="Arial" panose="020B0604020202020204" pitchFamily="34" charset="0"/>
              <a:buChar char="•"/>
            </a:pPr>
            <a:r>
              <a:rPr lang="en-US" sz="1200" b="1" dirty="0"/>
              <a:t>What if the error is not logged? This can happen with swallowed exceptions!</a:t>
            </a:r>
          </a:p>
          <a:p>
            <a:pPr marL="171450" indent="-171450">
              <a:buFont typeface="Arial" panose="020B0604020202020204" pitchFamily="34" charset="0"/>
              <a:buChar char="•"/>
            </a:pPr>
            <a:endParaRPr lang="en-US" sz="1200" b="1" dirty="0"/>
          </a:p>
          <a:p>
            <a:pPr marL="171450" indent="-171450">
              <a:buFont typeface="Arial" panose="020B0604020202020204" pitchFamily="34" charset="0"/>
              <a:buChar char="•"/>
            </a:pPr>
            <a:r>
              <a:rPr lang="en-US" sz="1200" b="1" dirty="0"/>
              <a:t>How do you know the kinds of errors (classification of new errors, resurfaced errors, errors in critical components of the application)?</a:t>
            </a:r>
          </a:p>
          <a:p>
            <a:pPr marL="171450" indent="-171450">
              <a:buFont typeface="Arial" panose="020B0604020202020204" pitchFamily="34" charset="0"/>
              <a:buChar char="•"/>
            </a:pPr>
            <a:endParaRPr lang="en-US" sz="1200" dirty="0"/>
          </a:p>
        </p:txBody>
      </p:sp>
      <p:sp>
        <p:nvSpPr>
          <p:cNvPr id="29" name="Rectangle 28">
            <a:extLst>
              <a:ext uri="{FF2B5EF4-FFF2-40B4-BE49-F238E27FC236}">
                <a16:creationId xmlns:a16="http://schemas.microsoft.com/office/drawing/2014/main" id="{A0A64770-1546-C046-BC93-465B019127B3}"/>
              </a:ext>
            </a:extLst>
          </p:cNvPr>
          <p:cNvSpPr/>
          <p:nvPr/>
        </p:nvSpPr>
        <p:spPr>
          <a:xfrm>
            <a:off x="3561733" y="1878342"/>
            <a:ext cx="5279010" cy="3010987"/>
          </a:xfrm>
          <a:prstGeom prst="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rPr>
              <a:t>Issues causing errors to get to production</a:t>
            </a:r>
          </a:p>
          <a:p>
            <a:pPr marL="285750" indent="-285750">
              <a:buFont typeface="Arial" panose="020B0604020202020204" pitchFamily="34" charset="0"/>
              <a:buChar char="•"/>
            </a:pPr>
            <a:r>
              <a:rPr lang="en-US" sz="2000" dirty="0">
                <a:solidFill>
                  <a:schemeClr val="tx1"/>
                </a:solidFill>
              </a:rPr>
              <a:t>Limited code coverage</a:t>
            </a:r>
          </a:p>
          <a:p>
            <a:pPr marL="285750" indent="-285750">
              <a:buFont typeface="Arial" panose="020B0604020202020204" pitchFamily="34" charset="0"/>
              <a:buChar char="•"/>
            </a:pPr>
            <a:r>
              <a:rPr lang="en-US" sz="2000" dirty="0">
                <a:solidFill>
                  <a:schemeClr val="tx1"/>
                </a:solidFill>
              </a:rPr>
              <a:t>Not detecting all errors</a:t>
            </a:r>
          </a:p>
          <a:p>
            <a:pPr marL="285750" indent="-285750">
              <a:buFont typeface="Arial" panose="020B0604020202020204" pitchFamily="34" charset="0"/>
              <a:buChar char="•"/>
            </a:pPr>
            <a:r>
              <a:rPr lang="en-US" sz="2000" dirty="0">
                <a:solidFill>
                  <a:schemeClr val="tx1"/>
                </a:solidFill>
              </a:rPr>
              <a:t>Errors caught too late to fix</a:t>
            </a:r>
          </a:p>
          <a:p>
            <a:pPr marL="285750" indent="-285750">
              <a:buFont typeface="Arial" panose="020B0604020202020204" pitchFamily="34" charset="0"/>
              <a:buChar char="•"/>
            </a:pPr>
            <a:r>
              <a:rPr lang="en-US" sz="2000" dirty="0">
                <a:solidFill>
                  <a:schemeClr val="tx1"/>
                </a:solidFill>
              </a:rPr>
              <a:t>No good way to know the severity of errors detected</a:t>
            </a:r>
          </a:p>
          <a:p>
            <a:pPr algn="ctr"/>
            <a:endParaRPr lang="en-US" sz="2000" dirty="0">
              <a:solidFill>
                <a:schemeClr val="tx1"/>
              </a:solidFill>
            </a:endParaRPr>
          </a:p>
          <a:p>
            <a:r>
              <a:rPr lang="en-US" sz="2000" dirty="0">
                <a:solidFill>
                  <a:schemeClr val="tx1"/>
                </a:solidFill>
              </a:rPr>
              <a:t>Errors in Production lead to…..</a:t>
            </a:r>
          </a:p>
        </p:txBody>
      </p:sp>
    </p:spTree>
    <p:extLst>
      <p:ext uri="{BB962C8B-B14F-4D97-AF65-F5344CB8AC3E}">
        <p14:creationId xmlns:p14="http://schemas.microsoft.com/office/powerpoint/2010/main" val="3651626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pic>
        <p:nvPicPr>
          <p:cNvPr id="66" name="Shape 66"/>
          <p:cNvPicPr preferRelativeResize="0"/>
          <p:nvPr/>
        </p:nvPicPr>
        <p:blipFill rotWithShape="1">
          <a:blip r:embed="rId3">
            <a:alphaModFix/>
          </a:blip>
          <a:srcRect/>
          <a:stretch/>
        </p:blipFill>
        <p:spPr>
          <a:xfrm>
            <a:off x="0" y="0"/>
            <a:ext cx="12192000" cy="6458025"/>
          </a:xfrm>
          <a:prstGeom prst="rect">
            <a:avLst/>
          </a:prstGeom>
          <a:noFill/>
          <a:ln>
            <a:noFill/>
          </a:ln>
        </p:spPr>
      </p:pic>
      <p:pic>
        <p:nvPicPr>
          <p:cNvPr id="2" name="Picture 1">
            <a:extLst>
              <a:ext uri="{FF2B5EF4-FFF2-40B4-BE49-F238E27FC236}">
                <a16:creationId xmlns:a16="http://schemas.microsoft.com/office/drawing/2014/main" id="{866D6D15-3759-3740-8D6C-FE9C08DC62F3}"/>
              </a:ext>
            </a:extLst>
          </p:cNvPr>
          <p:cNvPicPr>
            <a:picLocks noChangeAspect="1"/>
          </p:cNvPicPr>
          <p:nvPr/>
        </p:nvPicPr>
        <p:blipFill>
          <a:blip r:embed="rId4"/>
          <a:stretch>
            <a:fillRect/>
          </a:stretch>
        </p:blipFill>
        <p:spPr>
          <a:xfrm>
            <a:off x="1021747" y="2633868"/>
            <a:ext cx="3597390" cy="3327279"/>
          </a:xfrm>
          <a:prstGeom prst="rect">
            <a:avLst/>
          </a:prstGeom>
        </p:spPr>
      </p:pic>
      <p:pic>
        <p:nvPicPr>
          <p:cNvPr id="4" name="Picture 3">
            <a:extLst>
              <a:ext uri="{FF2B5EF4-FFF2-40B4-BE49-F238E27FC236}">
                <a16:creationId xmlns:a16="http://schemas.microsoft.com/office/drawing/2014/main" id="{8D78896F-7E3F-A245-A659-A7E43909AA39}"/>
              </a:ext>
            </a:extLst>
          </p:cNvPr>
          <p:cNvPicPr>
            <a:picLocks noChangeAspect="1"/>
          </p:cNvPicPr>
          <p:nvPr/>
        </p:nvPicPr>
        <p:blipFill>
          <a:blip r:embed="rId5"/>
          <a:stretch>
            <a:fillRect/>
          </a:stretch>
        </p:blipFill>
        <p:spPr>
          <a:xfrm rot="290968">
            <a:off x="7574331" y="2918871"/>
            <a:ext cx="3566854" cy="2757272"/>
          </a:xfrm>
          <a:prstGeom prst="rect">
            <a:avLst/>
          </a:prstGeom>
        </p:spPr>
      </p:pic>
      <p:pic>
        <p:nvPicPr>
          <p:cNvPr id="3" name="Picture 2">
            <a:extLst>
              <a:ext uri="{FF2B5EF4-FFF2-40B4-BE49-F238E27FC236}">
                <a16:creationId xmlns:a16="http://schemas.microsoft.com/office/drawing/2014/main" id="{8149A948-21F3-0D4D-A14D-C8DDE4C8F9BD}"/>
              </a:ext>
            </a:extLst>
          </p:cNvPr>
          <p:cNvPicPr>
            <a:picLocks noChangeAspect="1"/>
          </p:cNvPicPr>
          <p:nvPr/>
        </p:nvPicPr>
        <p:blipFill>
          <a:blip r:embed="rId6"/>
          <a:stretch>
            <a:fillRect/>
          </a:stretch>
        </p:blipFill>
        <p:spPr>
          <a:xfrm>
            <a:off x="336166" y="353079"/>
            <a:ext cx="3449591" cy="2872369"/>
          </a:xfrm>
          <a:prstGeom prst="rect">
            <a:avLst/>
          </a:prstGeom>
        </p:spPr>
      </p:pic>
      <p:pic>
        <p:nvPicPr>
          <p:cNvPr id="5" name="Picture 4">
            <a:extLst>
              <a:ext uri="{FF2B5EF4-FFF2-40B4-BE49-F238E27FC236}">
                <a16:creationId xmlns:a16="http://schemas.microsoft.com/office/drawing/2014/main" id="{F0159E1A-3A73-5544-9D96-9573EA682117}"/>
              </a:ext>
            </a:extLst>
          </p:cNvPr>
          <p:cNvPicPr>
            <a:picLocks noChangeAspect="1"/>
          </p:cNvPicPr>
          <p:nvPr/>
        </p:nvPicPr>
        <p:blipFill>
          <a:blip r:embed="rId7"/>
          <a:stretch>
            <a:fillRect/>
          </a:stretch>
        </p:blipFill>
        <p:spPr>
          <a:xfrm>
            <a:off x="6593332" y="353079"/>
            <a:ext cx="4972034" cy="3035038"/>
          </a:xfrm>
          <a:prstGeom prst="rect">
            <a:avLst/>
          </a:prstGeom>
        </p:spPr>
      </p:pic>
      <p:pic>
        <p:nvPicPr>
          <p:cNvPr id="7" name="Picture 6">
            <a:extLst>
              <a:ext uri="{FF2B5EF4-FFF2-40B4-BE49-F238E27FC236}">
                <a16:creationId xmlns:a16="http://schemas.microsoft.com/office/drawing/2014/main" id="{7CC8035A-BF61-5946-B70B-4DAEA52D329A}"/>
              </a:ext>
            </a:extLst>
          </p:cNvPr>
          <p:cNvPicPr>
            <a:picLocks noChangeAspect="1"/>
          </p:cNvPicPr>
          <p:nvPr/>
        </p:nvPicPr>
        <p:blipFill>
          <a:blip r:embed="rId8"/>
          <a:stretch>
            <a:fillRect/>
          </a:stretch>
        </p:blipFill>
        <p:spPr>
          <a:xfrm>
            <a:off x="4039200" y="2124669"/>
            <a:ext cx="2901544" cy="217615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9"/>
        <p:cNvGrpSpPr/>
        <p:nvPr/>
      </p:nvGrpSpPr>
      <p:grpSpPr>
        <a:xfrm>
          <a:off x="0" y="0"/>
          <a:ext cx="0" cy="0"/>
          <a:chOff x="0" y="0"/>
          <a:chExt cx="0" cy="0"/>
        </a:xfrm>
      </p:grpSpPr>
      <p:pic>
        <p:nvPicPr>
          <p:cNvPr id="51" name="Shape 51"/>
          <p:cNvPicPr preferRelativeResize="0"/>
          <p:nvPr/>
        </p:nvPicPr>
        <p:blipFill rotWithShape="1">
          <a:blip r:embed="rId3">
            <a:alphaModFix/>
          </a:blip>
          <a:srcRect l="17607" r="14984"/>
          <a:stretch/>
        </p:blipFill>
        <p:spPr>
          <a:xfrm>
            <a:off x="-34" y="233"/>
            <a:ext cx="12192034" cy="6858000"/>
          </a:xfrm>
          <a:prstGeom prst="rect">
            <a:avLst/>
          </a:prstGeom>
          <a:noFill/>
          <a:ln>
            <a:noFill/>
          </a:ln>
        </p:spPr>
      </p:pic>
      <p:pic>
        <p:nvPicPr>
          <p:cNvPr id="2" name="Picture 1">
            <a:extLst>
              <a:ext uri="{FF2B5EF4-FFF2-40B4-BE49-F238E27FC236}">
                <a16:creationId xmlns:a16="http://schemas.microsoft.com/office/drawing/2014/main" id="{BFD82E83-EF8C-9C46-8647-00F2573D468E}"/>
              </a:ext>
            </a:extLst>
          </p:cNvPr>
          <p:cNvPicPr>
            <a:picLocks noChangeAspect="1"/>
          </p:cNvPicPr>
          <p:nvPr/>
        </p:nvPicPr>
        <p:blipFill>
          <a:blip r:embed="rId4"/>
          <a:stretch>
            <a:fillRect/>
          </a:stretch>
        </p:blipFill>
        <p:spPr>
          <a:xfrm>
            <a:off x="7084115" y="4293073"/>
            <a:ext cx="4990164" cy="2432705"/>
          </a:xfrm>
          <a:prstGeom prst="rect">
            <a:avLst/>
          </a:prstGeom>
        </p:spPr>
      </p:pic>
      <p:pic>
        <p:nvPicPr>
          <p:cNvPr id="5" name="Picture 4">
            <a:extLst>
              <a:ext uri="{FF2B5EF4-FFF2-40B4-BE49-F238E27FC236}">
                <a16:creationId xmlns:a16="http://schemas.microsoft.com/office/drawing/2014/main" id="{BB265345-3BA1-AD4B-B281-59617B3E91CA}"/>
              </a:ext>
            </a:extLst>
          </p:cNvPr>
          <p:cNvPicPr>
            <a:picLocks noChangeAspect="1"/>
          </p:cNvPicPr>
          <p:nvPr/>
        </p:nvPicPr>
        <p:blipFill>
          <a:blip r:embed="rId5"/>
          <a:stretch>
            <a:fillRect/>
          </a:stretch>
        </p:blipFill>
        <p:spPr>
          <a:xfrm>
            <a:off x="161207" y="132687"/>
            <a:ext cx="4064000" cy="3048000"/>
          </a:xfrm>
          <a:prstGeom prst="rect">
            <a:avLst/>
          </a:prstGeom>
        </p:spPr>
      </p:pic>
      <p:pic>
        <p:nvPicPr>
          <p:cNvPr id="6" name="Picture 5">
            <a:extLst>
              <a:ext uri="{FF2B5EF4-FFF2-40B4-BE49-F238E27FC236}">
                <a16:creationId xmlns:a16="http://schemas.microsoft.com/office/drawing/2014/main" id="{29805CAE-B2F9-8D4E-98C1-D9F242F03A26}"/>
              </a:ext>
            </a:extLst>
          </p:cNvPr>
          <p:cNvPicPr>
            <a:picLocks noChangeAspect="1"/>
          </p:cNvPicPr>
          <p:nvPr/>
        </p:nvPicPr>
        <p:blipFill>
          <a:blip r:embed="rId6"/>
          <a:stretch>
            <a:fillRect/>
          </a:stretch>
        </p:blipFill>
        <p:spPr>
          <a:xfrm>
            <a:off x="3778754" y="2675033"/>
            <a:ext cx="4429849" cy="1879101"/>
          </a:xfrm>
          <a:prstGeom prst="rect">
            <a:avLst/>
          </a:prstGeom>
        </p:spPr>
      </p:pic>
    </p:spTree>
    <p:extLst>
      <p:ext uri="{BB962C8B-B14F-4D97-AF65-F5344CB8AC3E}">
        <p14:creationId xmlns:p14="http://schemas.microsoft.com/office/powerpoint/2010/main" val="18637639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Shape 234"/>
          <p:cNvSpPr txBox="1">
            <a:spLocks noGrp="1"/>
          </p:cNvSpPr>
          <p:nvPr>
            <p:ph type="title"/>
          </p:nvPr>
        </p:nvSpPr>
        <p:spPr>
          <a:xfrm>
            <a:off x="385200" y="191900"/>
            <a:ext cx="10968900" cy="872700"/>
          </a:xfrm>
          <a:prstGeom prst="rect">
            <a:avLst/>
          </a:prstGeom>
        </p:spPr>
        <p:txBody>
          <a:bodyPr spcFirstLastPara="1" wrap="square" lIns="121900" tIns="121900" rIns="121900" bIns="121900" anchor="ctr" anchorCtr="0">
            <a:noAutofit/>
          </a:bodyPr>
          <a:lstStyle/>
          <a:p>
            <a:pPr lvl="0"/>
            <a:r>
              <a:rPr lang="en-US" dirty="0"/>
              <a:t>Accelerate Delivery of Reliable Software</a:t>
            </a:r>
            <a:endParaRPr dirty="0"/>
          </a:p>
        </p:txBody>
      </p:sp>
      <p:sp>
        <p:nvSpPr>
          <p:cNvPr id="235" name="Shape 235"/>
          <p:cNvSpPr txBox="1"/>
          <p:nvPr/>
        </p:nvSpPr>
        <p:spPr>
          <a:xfrm>
            <a:off x="569675" y="1226150"/>
            <a:ext cx="6434400" cy="4735200"/>
          </a:xfrm>
          <a:prstGeom prst="rect">
            <a:avLst/>
          </a:prstGeom>
          <a:noFill/>
          <a:ln>
            <a:noFill/>
          </a:ln>
        </p:spPr>
        <p:txBody>
          <a:bodyPr spcFirstLastPara="1" wrap="square" lIns="91425" tIns="91425" rIns="91425" bIns="91425" anchor="t" anchorCtr="0">
            <a:noAutofit/>
          </a:bodyPr>
          <a:lstStyle/>
          <a:p>
            <a:pPr marL="0" lvl="0" indent="0" rtl="0">
              <a:lnSpc>
                <a:spcPct val="115000"/>
              </a:lnSpc>
              <a:spcBef>
                <a:spcPts val="0"/>
              </a:spcBef>
              <a:spcAft>
                <a:spcPts val="0"/>
              </a:spcAft>
              <a:buNone/>
            </a:pPr>
            <a:r>
              <a:rPr lang="en-US" sz="1900" b="1" dirty="0">
                <a:solidFill>
                  <a:srgbClr val="42719B"/>
                </a:solidFill>
                <a:latin typeface="Helvetica Neue"/>
                <a:ea typeface="Helvetica Neue"/>
                <a:cs typeface="Helvetica Neue"/>
                <a:sym typeface="Helvetica Neue"/>
              </a:rPr>
              <a:t>Increase developer productivity and accountability</a:t>
            </a:r>
            <a:endParaRPr sz="1900" b="1" dirty="0">
              <a:solidFill>
                <a:srgbClr val="42719B"/>
              </a:solidFill>
              <a:latin typeface="Helvetica Neue"/>
              <a:ea typeface="Helvetica Neue"/>
              <a:cs typeface="Helvetica Neue"/>
              <a:sym typeface="Helvetica Neue"/>
            </a:endParaRPr>
          </a:p>
          <a:p>
            <a:pPr marL="457200" lvl="0" indent="-311150" rtl="0">
              <a:lnSpc>
                <a:spcPct val="115000"/>
              </a:lnSpc>
              <a:spcBef>
                <a:spcPts val="0"/>
              </a:spcBef>
              <a:spcAft>
                <a:spcPts val="0"/>
              </a:spcAft>
              <a:buSzPts val="1500"/>
              <a:buFont typeface="Helvetica Neue Light"/>
              <a:buChar char="●"/>
            </a:pPr>
            <a:r>
              <a:rPr lang="en-US" sz="1500" dirty="0">
                <a:latin typeface="Helvetica Neue Light"/>
                <a:ea typeface="Helvetica Neue Light"/>
                <a:cs typeface="Helvetica Neue Light"/>
                <a:sym typeface="Helvetica Neue Light"/>
              </a:rPr>
              <a:t>developers spend more time coding and less time fixing</a:t>
            </a:r>
            <a:endParaRPr sz="1500" dirty="0">
              <a:latin typeface="Helvetica Neue Light"/>
              <a:ea typeface="Helvetica Neue Light"/>
              <a:cs typeface="Helvetica Neue Light"/>
              <a:sym typeface="Helvetica Neue Light"/>
            </a:endParaRPr>
          </a:p>
          <a:p>
            <a:pPr marL="457200" lvl="0" indent="-311150" rtl="0">
              <a:lnSpc>
                <a:spcPct val="115000"/>
              </a:lnSpc>
              <a:spcBef>
                <a:spcPts val="0"/>
              </a:spcBef>
              <a:spcAft>
                <a:spcPts val="0"/>
              </a:spcAft>
              <a:buClr>
                <a:schemeClr val="dk1"/>
              </a:buClr>
              <a:buSzPts val="1500"/>
              <a:buFont typeface="Helvetica Neue Light"/>
              <a:buChar char="●"/>
            </a:pPr>
            <a:r>
              <a:rPr lang="en-US" sz="1500" dirty="0">
                <a:solidFill>
                  <a:schemeClr val="dk1"/>
                </a:solidFill>
                <a:latin typeface="Helvetica Neue Light"/>
                <a:ea typeface="Helvetica Neue Light"/>
                <a:cs typeface="Helvetica Neue Light"/>
                <a:sym typeface="Helvetica Neue Light"/>
              </a:rPr>
              <a:t>optimize dev/QA resources, empower junior programmers </a:t>
            </a:r>
            <a:endParaRPr sz="1500" dirty="0">
              <a:latin typeface="Helvetica Neue Light"/>
              <a:ea typeface="Helvetica Neue Light"/>
              <a:cs typeface="Helvetica Neue Light"/>
              <a:sym typeface="Helvetica Neue Light"/>
            </a:endParaRPr>
          </a:p>
          <a:p>
            <a:pPr marL="457200" lvl="0" indent="-311150" rtl="0">
              <a:lnSpc>
                <a:spcPct val="115000"/>
              </a:lnSpc>
              <a:spcBef>
                <a:spcPts val="0"/>
              </a:spcBef>
              <a:spcAft>
                <a:spcPts val="0"/>
              </a:spcAft>
              <a:buSzPts val="1500"/>
              <a:buFont typeface="Helvetica Neue Light"/>
              <a:buChar char="●"/>
            </a:pPr>
            <a:r>
              <a:rPr lang="en-US" sz="1500" dirty="0">
                <a:latin typeface="Helvetica Neue Light"/>
                <a:ea typeface="Helvetica Neue Light"/>
                <a:cs typeface="Helvetica Neue Light"/>
                <a:sym typeface="Helvetica Neue Light"/>
              </a:rPr>
              <a:t>confidently reconstruct investigations and get to root cause quickly</a:t>
            </a:r>
            <a:endParaRPr sz="1500" dirty="0">
              <a:latin typeface="Helvetica Neue Light"/>
              <a:ea typeface="Helvetica Neue Light"/>
              <a:cs typeface="Helvetica Neue Light"/>
              <a:sym typeface="Helvetica Neue Light"/>
            </a:endParaRPr>
          </a:p>
          <a:p>
            <a:pPr marL="457200" lvl="0" indent="-311150" rtl="0">
              <a:lnSpc>
                <a:spcPct val="115000"/>
              </a:lnSpc>
              <a:spcBef>
                <a:spcPts val="0"/>
              </a:spcBef>
              <a:spcAft>
                <a:spcPts val="0"/>
              </a:spcAft>
              <a:buSzPts val="1500"/>
              <a:buFont typeface="Helvetica Neue Light"/>
              <a:buChar char="●"/>
            </a:pPr>
            <a:r>
              <a:rPr lang="en-US" sz="1500" dirty="0">
                <a:solidFill>
                  <a:schemeClr val="dk1"/>
                </a:solidFill>
                <a:latin typeface="Helvetica Neue Light"/>
                <a:ea typeface="Helvetica Neue Light"/>
                <a:cs typeface="Helvetica Neue Light"/>
                <a:sym typeface="Helvetica Neue Light"/>
              </a:rPr>
              <a:t>create a culture of code accountability</a:t>
            </a:r>
            <a:endParaRPr sz="1500" dirty="0">
              <a:latin typeface="Helvetica Neue Light"/>
              <a:ea typeface="Helvetica Neue Light"/>
              <a:cs typeface="Helvetica Neue Light"/>
              <a:sym typeface="Helvetica Neue Light"/>
            </a:endParaRPr>
          </a:p>
          <a:p>
            <a:pPr marL="0" lvl="0" indent="0" rtl="0">
              <a:lnSpc>
                <a:spcPct val="115000"/>
              </a:lnSpc>
              <a:spcBef>
                <a:spcPts val="0"/>
              </a:spcBef>
              <a:spcAft>
                <a:spcPts val="0"/>
              </a:spcAft>
              <a:buNone/>
            </a:pPr>
            <a:endParaRPr sz="1900" dirty="0">
              <a:latin typeface="Helvetica Neue Light"/>
              <a:ea typeface="Helvetica Neue Light"/>
              <a:cs typeface="Helvetica Neue Light"/>
              <a:sym typeface="Helvetica Neue Light"/>
            </a:endParaRPr>
          </a:p>
          <a:p>
            <a:pPr marL="0" lvl="0" indent="0" rtl="0">
              <a:lnSpc>
                <a:spcPct val="115000"/>
              </a:lnSpc>
              <a:spcBef>
                <a:spcPts val="0"/>
              </a:spcBef>
              <a:spcAft>
                <a:spcPts val="0"/>
              </a:spcAft>
              <a:buNone/>
            </a:pPr>
            <a:r>
              <a:rPr lang="en-US" sz="1900" b="1" dirty="0">
                <a:solidFill>
                  <a:srgbClr val="42719B"/>
                </a:solidFill>
                <a:latin typeface="Helvetica Neue"/>
                <a:ea typeface="Helvetica Neue"/>
                <a:cs typeface="Helvetica Neue"/>
                <a:sym typeface="Helvetica Neue"/>
              </a:rPr>
              <a:t>Accelerate delivery of more reliable software</a:t>
            </a:r>
            <a:endParaRPr sz="1900" b="1" dirty="0">
              <a:solidFill>
                <a:srgbClr val="42719B"/>
              </a:solidFill>
              <a:latin typeface="Helvetica Neue"/>
              <a:ea typeface="Helvetica Neue"/>
              <a:cs typeface="Helvetica Neue"/>
              <a:sym typeface="Helvetica Neue"/>
            </a:endParaRPr>
          </a:p>
          <a:p>
            <a:pPr marL="457200" lvl="0" indent="-311150" rtl="0">
              <a:lnSpc>
                <a:spcPct val="115000"/>
              </a:lnSpc>
              <a:spcBef>
                <a:spcPts val="0"/>
              </a:spcBef>
              <a:spcAft>
                <a:spcPts val="0"/>
              </a:spcAft>
              <a:buSzPts val="1500"/>
              <a:buFont typeface="Helvetica Neue Light"/>
              <a:buChar char="●"/>
            </a:pPr>
            <a:r>
              <a:rPr lang="en-US" sz="1500" dirty="0">
                <a:solidFill>
                  <a:schemeClr val="dk1"/>
                </a:solidFill>
                <a:latin typeface="Helvetica Neue Light"/>
                <a:ea typeface="Helvetica Neue Light"/>
                <a:cs typeface="Helvetica Neue Light"/>
                <a:sym typeface="Helvetica Neue Light"/>
              </a:rPr>
              <a:t>no code changes – native java agent</a:t>
            </a:r>
          </a:p>
          <a:p>
            <a:pPr marL="457200" lvl="0" indent="-311150">
              <a:lnSpc>
                <a:spcPct val="115000"/>
              </a:lnSpc>
              <a:buSzPts val="1500"/>
              <a:buFont typeface="Helvetica Neue Light"/>
              <a:buChar char="●"/>
            </a:pPr>
            <a:r>
              <a:rPr lang="en-US" sz="1500" dirty="0">
                <a:solidFill>
                  <a:schemeClr val="dk1"/>
                </a:solidFill>
                <a:latin typeface="Helvetica Neue Light"/>
                <a:ea typeface="Helvetica Neue Light"/>
                <a:cs typeface="Helvetica Neue Light"/>
                <a:sym typeface="Helvetica Neue Light"/>
              </a:rPr>
              <a:t>batteries included – automatically starts detecting, aggregating, classifying all Errors.</a:t>
            </a:r>
          </a:p>
          <a:p>
            <a:pPr marL="457200" lvl="0" indent="-311150" rtl="0">
              <a:lnSpc>
                <a:spcPct val="115000"/>
              </a:lnSpc>
              <a:spcBef>
                <a:spcPts val="0"/>
              </a:spcBef>
              <a:spcAft>
                <a:spcPts val="0"/>
              </a:spcAft>
              <a:buSzPts val="1500"/>
              <a:buFont typeface="Helvetica Neue Light"/>
              <a:buChar char="●"/>
            </a:pPr>
            <a:r>
              <a:rPr lang="en-US" sz="1500" dirty="0">
                <a:solidFill>
                  <a:schemeClr val="dk1"/>
                </a:solidFill>
                <a:latin typeface="Helvetica Neue Light"/>
                <a:ea typeface="Helvetica Neue Light"/>
                <a:cs typeface="Helvetica Neue Light"/>
                <a:sym typeface="Helvetica Neue Light"/>
              </a:rPr>
              <a:t>identify and resolve </a:t>
            </a:r>
            <a:r>
              <a:rPr lang="en-US" sz="1500" i="1" dirty="0">
                <a:solidFill>
                  <a:schemeClr val="dk1"/>
                </a:solidFill>
                <a:latin typeface="Helvetica Neue Light"/>
                <a:ea typeface="Helvetica Neue Light"/>
                <a:cs typeface="Helvetica Neue Light"/>
                <a:sym typeface="Helvetica Neue Light"/>
              </a:rPr>
              <a:t>unknown</a:t>
            </a:r>
            <a:r>
              <a:rPr lang="en-US" sz="1500" dirty="0">
                <a:solidFill>
                  <a:schemeClr val="dk1"/>
                </a:solidFill>
                <a:latin typeface="Helvetica Neue Light"/>
                <a:ea typeface="Helvetica Neue Light"/>
                <a:cs typeface="Helvetica Neue Light"/>
                <a:sym typeface="Helvetica Neue Light"/>
              </a:rPr>
              <a:t> issues</a:t>
            </a:r>
            <a:endParaRPr sz="1500" dirty="0">
              <a:solidFill>
                <a:schemeClr val="dk1"/>
              </a:solidFill>
              <a:latin typeface="Helvetica Neue Light"/>
              <a:ea typeface="Helvetica Neue Light"/>
              <a:cs typeface="Helvetica Neue Light"/>
              <a:sym typeface="Helvetica Neue Light"/>
            </a:endParaRPr>
          </a:p>
          <a:p>
            <a:pPr marL="457200" lvl="0" indent="-311150" rtl="0">
              <a:lnSpc>
                <a:spcPct val="115000"/>
              </a:lnSpc>
              <a:spcBef>
                <a:spcPts val="0"/>
              </a:spcBef>
              <a:spcAft>
                <a:spcPts val="0"/>
              </a:spcAft>
              <a:buSzPts val="1500"/>
              <a:buFont typeface="Helvetica Neue Light"/>
              <a:buChar char="●"/>
            </a:pPr>
            <a:r>
              <a:rPr lang="en-US" sz="1500" dirty="0">
                <a:latin typeface="Helvetica Neue Light"/>
                <a:ea typeface="Helvetica Neue Light"/>
                <a:cs typeface="Helvetica Neue Light"/>
                <a:sym typeface="Helvetica Neue Light"/>
              </a:rPr>
              <a:t>increase quality of code, optimize infrastructure spend</a:t>
            </a:r>
            <a:endParaRPr sz="1500" dirty="0">
              <a:latin typeface="Helvetica Neue Light"/>
              <a:ea typeface="Helvetica Neue Light"/>
              <a:cs typeface="Helvetica Neue Light"/>
              <a:sym typeface="Helvetica Neue Light"/>
            </a:endParaRPr>
          </a:p>
          <a:p>
            <a:pPr marL="457200" lvl="0" indent="-311150" rtl="0">
              <a:lnSpc>
                <a:spcPct val="115000"/>
              </a:lnSpc>
              <a:spcBef>
                <a:spcPts val="0"/>
              </a:spcBef>
              <a:spcAft>
                <a:spcPts val="0"/>
              </a:spcAft>
              <a:buSzPts val="1500"/>
              <a:buFont typeface="Helvetica Neue Light"/>
              <a:buChar char="●"/>
            </a:pPr>
            <a:r>
              <a:rPr lang="en-US" sz="1500" dirty="0">
                <a:latin typeface="Helvetica Neue Light"/>
                <a:ea typeface="Helvetica Neue Light"/>
                <a:cs typeface="Helvetica Neue Light"/>
                <a:sym typeface="Helvetica Neue Light"/>
              </a:rPr>
              <a:t>sync the speed of application delivery with the speed of business  </a:t>
            </a:r>
            <a:endParaRPr sz="1500" dirty="0">
              <a:latin typeface="Helvetica Neue Light"/>
              <a:ea typeface="Helvetica Neue Light"/>
              <a:cs typeface="Helvetica Neue Light"/>
              <a:sym typeface="Helvetica Neue Light"/>
            </a:endParaRPr>
          </a:p>
          <a:p>
            <a:pPr marL="0" lvl="0" indent="0" rtl="0">
              <a:lnSpc>
                <a:spcPct val="115000"/>
              </a:lnSpc>
              <a:spcBef>
                <a:spcPts val="0"/>
              </a:spcBef>
              <a:spcAft>
                <a:spcPts val="0"/>
              </a:spcAft>
              <a:buNone/>
            </a:pPr>
            <a:endParaRPr sz="1900" dirty="0">
              <a:latin typeface="Helvetica Neue Light"/>
              <a:ea typeface="Helvetica Neue Light"/>
              <a:cs typeface="Helvetica Neue Light"/>
              <a:sym typeface="Helvetica Neue Light"/>
            </a:endParaRPr>
          </a:p>
          <a:p>
            <a:pPr marL="0" lvl="0" indent="0" rtl="0">
              <a:lnSpc>
                <a:spcPct val="115000"/>
              </a:lnSpc>
              <a:spcBef>
                <a:spcPts val="0"/>
              </a:spcBef>
              <a:spcAft>
                <a:spcPts val="0"/>
              </a:spcAft>
              <a:buNone/>
            </a:pPr>
            <a:r>
              <a:rPr lang="en-US" sz="1900" b="1" dirty="0">
                <a:solidFill>
                  <a:srgbClr val="42719B"/>
                </a:solidFill>
                <a:latin typeface="Helvetica Neue"/>
                <a:ea typeface="Helvetica Neue"/>
                <a:cs typeface="Helvetica Neue"/>
                <a:sym typeface="Helvetica Neue"/>
              </a:rPr>
              <a:t>Drive a more efficient software delivery supply chain </a:t>
            </a:r>
            <a:endParaRPr sz="1900" b="1" dirty="0">
              <a:solidFill>
                <a:srgbClr val="42719B"/>
              </a:solidFill>
              <a:latin typeface="Helvetica Neue"/>
              <a:ea typeface="Helvetica Neue"/>
              <a:cs typeface="Helvetica Neue"/>
              <a:sym typeface="Helvetica Neue"/>
            </a:endParaRPr>
          </a:p>
          <a:p>
            <a:pPr marL="457200" lvl="0" indent="-311150" rtl="0">
              <a:lnSpc>
                <a:spcPct val="115000"/>
              </a:lnSpc>
              <a:spcBef>
                <a:spcPts val="0"/>
              </a:spcBef>
              <a:spcAft>
                <a:spcPts val="0"/>
              </a:spcAft>
              <a:buSzPts val="1500"/>
              <a:buFont typeface="Helvetica Neue Light"/>
              <a:buChar char="●"/>
            </a:pPr>
            <a:r>
              <a:rPr lang="en-US" sz="1500" dirty="0">
                <a:latin typeface="Helvetica Neue Light"/>
                <a:ea typeface="Helvetica Neue Light"/>
                <a:cs typeface="Helvetica Neue Light"/>
                <a:sym typeface="Helvetica Neue Light"/>
              </a:rPr>
              <a:t>reduce MTTR </a:t>
            </a:r>
            <a:r>
              <a:rPr lang="en-US" sz="1500" dirty="0">
                <a:solidFill>
                  <a:schemeClr val="dk1"/>
                </a:solidFill>
                <a:latin typeface="Helvetica Neue Light"/>
                <a:ea typeface="Helvetica Neue Light"/>
                <a:cs typeface="Helvetica Neue Light"/>
                <a:sym typeface="Helvetica Neue Light"/>
              </a:rPr>
              <a:t>(and mean time to investigation)</a:t>
            </a:r>
            <a:endParaRPr sz="1500" dirty="0">
              <a:latin typeface="Helvetica Neue Light"/>
              <a:ea typeface="Helvetica Neue Light"/>
              <a:cs typeface="Helvetica Neue Light"/>
              <a:sym typeface="Helvetica Neue Light"/>
            </a:endParaRPr>
          </a:p>
          <a:p>
            <a:pPr marL="457200" lvl="0" indent="-311150" rtl="0">
              <a:lnSpc>
                <a:spcPct val="115000"/>
              </a:lnSpc>
              <a:spcBef>
                <a:spcPts val="0"/>
              </a:spcBef>
              <a:spcAft>
                <a:spcPts val="0"/>
              </a:spcAft>
              <a:buSzPts val="1500"/>
              <a:buFont typeface="Helvetica Neue Light"/>
              <a:buChar char="●"/>
            </a:pPr>
            <a:r>
              <a:rPr lang="en-US" sz="1500" dirty="0">
                <a:latin typeface="Helvetica Neue Light"/>
                <a:ea typeface="Helvetica Neue Light"/>
                <a:cs typeface="Helvetica Neue Light"/>
                <a:sym typeface="Helvetica Neue Light"/>
              </a:rPr>
              <a:t>innovate faster and more reliably</a:t>
            </a:r>
            <a:endParaRPr sz="1500" dirty="0">
              <a:latin typeface="Helvetica Neue Light"/>
              <a:ea typeface="Helvetica Neue Light"/>
              <a:cs typeface="Helvetica Neue Light"/>
              <a:sym typeface="Helvetica Neue Light"/>
            </a:endParaRPr>
          </a:p>
          <a:p>
            <a:pPr marL="457200" lvl="0" indent="-311150" rtl="0">
              <a:lnSpc>
                <a:spcPct val="115000"/>
              </a:lnSpc>
              <a:spcBef>
                <a:spcPts val="0"/>
              </a:spcBef>
              <a:spcAft>
                <a:spcPts val="0"/>
              </a:spcAft>
              <a:buClr>
                <a:schemeClr val="dk1"/>
              </a:buClr>
              <a:buSzPts val="1500"/>
              <a:buFont typeface="Helvetica Neue Light"/>
              <a:buChar char="●"/>
            </a:pPr>
            <a:r>
              <a:rPr lang="en-US" sz="1500" dirty="0">
                <a:solidFill>
                  <a:schemeClr val="dk1"/>
                </a:solidFill>
                <a:latin typeface="Helvetica Neue Light"/>
                <a:ea typeface="Helvetica Neue Light"/>
                <a:cs typeface="Helvetica Neue Light"/>
                <a:sym typeface="Helvetica Neue Light"/>
              </a:rPr>
              <a:t>ensure ongoing issue creation and resolution</a:t>
            </a:r>
            <a:endParaRPr sz="1500" dirty="0">
              <a:latin typeface="Helvetica Neue Light"/>
              <a:ea typeface="Helvetica Neue Light"/>
              <a:cs typeface="Helvetica Neue Light"/>
              <a:sym typeface="Helvetica Neue Light"/>
            </a:endParaRPr>
          </a:p>
        </p:txBody>
      </p:sp>
      <p:pic>
        <p:nvPicPr>
          <p:cNvPr id="236" name="Shape 236"/>
          <p:cNvPicPr preferRelativeResize="0"/>
          <p:nvPr/>
        </p:nvPicPr>
        <p:blipFill>
          <a:blip r:embed="rId3">
            <a:alphaModFix/>
          </a:blip>
          <a:stretch>
            <a:fillRect/>
          </a:stretch>
        </p:blipFill>
        <p:spPr>
          <a:xfrm>
            <a:off x="8949775" y="0"/>
            <a:ext cx="3242225" cy="646258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Shape 151"/>
          <p:cNvSpPr txBox="1">
            <a:spLocks noGrp="1"/>
          </p:cNvSpPr>
          <p:nvPr>
            <p:ph type="title"/>
          </p:nvPr>
        </p:nvSpPr>
        <p:spPr>
          <a:xfrm>
            <a:off x="385200" y="191900"/>
            <a:ext cx="10968900" cy="872700"/>
          </a:xfrm>
          <a:prstGeom prst="rect">
            <a:avLst/>
          </a:prstGeom>
        </p:spPr>
        <p:txBody>
          <a:bodyPr spcFirstLastPara="1" wrap="square" lIns="121900" tIns="121900" rIns="121900" bIns="121900" anchor="ctr" anchorCtr="0">
            <a:noAutofit/>
          </a:bodyPr>
          <a:lstStyle/>
          <a:p>
            <a:pPr marL="0" lvl="0" indent="0">
              <a:spcBef>
                <a:spcPts val="0"/>
              </a:spcBef>
              <a:spcAft>
                <a:spcPts val="0"/>
              </a:spcAft>
              <a:buNone/>
            </a:pPr>
            <a:r>
              <a:rPr lang="en-US" dirty="0"/>
              <a:t>How does OverOps fit into your CI/CD pipeline?</a:t>
            </a:r>
            <a:endParaRPr dirty="0"/>
          </a:p>
        </p:txBody>
      </p:sp>
      <p:sp>
        <p:nvSpPr>
          <p:cNvPr id="152" name="Shape 152"/>
          <p:cNvSpPr/>
          <p:nvPr/>
        </p:nvSpPr>
        <p:spPr>
          <a:xfrm>
            <a:off x="9368225" y="2289375"/>
            <a:ext cx="2125800" cy="3007500"/>
          </a:xfrm>
          <a:prstGeom prst="roundRect">
            <a:avLst>
              <a:gd name="adj" fmla="val 3296"/>
            </a:avLst>
          </a:prstGeom>
          <a:solidFill>
            <a:srgbClr val="E06666"/>
          </a:solidFill>
          <a:ln>
            <a:noFill/>
          </a:ln>
        </p:spPr>
        <p:txBody>
          <a:bodyPr spcFirstLastPara="1" wrap="square" lIns="91425" tIns="91425" rIns="91425" bIns="91425" anchor="b" anchorCtr="0">
            <a:noAutofit/>
          </a:bodyPr>
          <a:lstStyle/>
          <a:p>
            <a:pPr marL="0" lvl="0" indent="0" algn="r" rtl="0">
              <a:spcBef>
                <a:spcPts val="0"/>
              </a:spcBef>
              <a:spcAft>
                <a:spcPts val="0"/>
              </a:spcAft>
              <a:buNone/>
            </a:pPr>
            <a:r>
              <a:rPr lang="en-US" sz="2600">
                <a:solidFill>
                  <a:srgbClr val="FFFFFF"/>
                </a:solidFill>
                <a:latin typeface="Helvetica Neue Light"/>
                <a:ea typeface="Helvetica Neue Light"/>
                <a:cs typeface="Helvetica Neue Light"/>
                <a:sym typeface="Helvetica Neue Light"/>
              </a:rPr>
              <a:t>BREAK</a:t>
            </a:r>
            <a:endParaRPr sz="2600">
              <a:solidFill>
                <a:srgbClr val="FFFFFF"/>
              </a:solidFill>
              <a:latin typeface="Helvetica Neue Light"/>
              <a:ea typeface="Helvetica Neue Light"/>
              <a:cs typeface="Helvetica Neue Light"/>
              <a:sym typeface="Helvetica Neue Light"/>
            </a:endParaRPr>
          </a:p>
        </p:txBody>
      </p:sp>
      <p:sp>
        <p:nvSpPr>
          <p:cNvPr id="153" name="Shape 153"/>
          <p:cNvSpPr/>
          <p:nvPr/>
        </p:nvSpPr>
        <p:spPr>
          <a:xfrm>
            <a:off x="2469425" y="2289375"/>
            <a:ext cx="7134000" cy="3007500"/>
          </a:xfrm>
          <a:prstGeom prst="roundRect">
            <a:avLst>
              <a:gd name="adj" fmla="val 3296"/>
            </a:avLst>
          </a:prstGeom>
          <a:solidFill>
            <a:srgbClr val="B6D7A8"/>
          </a:solid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US" sz="2600">
                <a:solidFill>
                  <a:srgbClr val="FFFFFF"/>
                </a:solidFill>
                <a:latin typeface="Helvetica Neue Light"/>
                <a:ea typeface="Helvetica Neue Light"/>
                <a:cs typeface="Helvetica Neue Light"/>
                <a:sym typeface="Helvetica Neue Light"/>
              </a:rPr>
              <a:t>                          CI/CD WORKFLOW</a:t>
            </a:r>
            <a:endParaRPr sz="2600">
              <a:solidFill>
                <a:srgbClr val="FFFFFF"/>
              </a:solidFill>
              <a:latin typeface="Helvetica Neue Light"/>
              <a:ea typeface="Helvetica Neue Light"/>
              <a:cs typeface="Helvetica Neue Light"/>
              <a:sym typeface="Helvetica Neue Light"/>
            </a:endParaRPr>
          </a:p>
        </p:txBody>
      </p:sp>
      <p:sp>
        <p:nvSpPr>
          <p:cNvPr id="154" name="Shape 154"/>
          <p:cNvSpPr/>
          <p:nvPr/>
        </p:nvSpPr>
        <p:spPr>
          <a:xfrm>
            <a:off x="2469425" y="2289375"/>
            <a:ext cx="1338900" cy="2387100"/>
          </a:xfrm>
          <a:prstGeom prst="roundRect">
            <a:avLst>
              <a:gd name="adj" fmla="val 6575"/>
            </a:avLst>
          </a:prstGeom>
          <a:solidFill>
            <a:srgbClr val="EFEFEF"/>
          </a:solidFill>
          <a:ln>
            <a:noFill/>
          </a:ln>
        </p:spPr>
        <p:txBody>
          <a:bodyPr spcFirstLastPara="1" wrap="square" lIns="91425" tIns="91425" rIns="91425" bIns="91425" anchor="b" anchorCtr="0">
            <a:noAutofit/>
          </a:bodyPr>
          <a:lstStyle/>
          <a:p>
            <a:pPr marL="0" lvl="0" indent="0" algn="ctr" rtl="0">
              <a:spcBef>
                <a:spcPts val="0"/>
              </a:spcBef>
              <a:spcAft>
                <a:spcPts val="0"/>
              </a:spcAft>
              <a:buNone/>
            </a:pPr>
            <a:endParaRPr sz="2600">
              <a:solidFill>
                <a:srgbClr val="FFFFFF"/>
              </a:solidFill>
              <a:latin typeface="Helvetica Neue Light"/>
              <a:ea typeface="Helvetica Neue Light"/>
              <a:cs typeface="Helvetica Neue Light"/>
              <a:sym typeface="Helvetica Neue Light"/>
            </a:endParaRPr>
          </a:p>
        </p:txBody>
      </p:sp>
      <p:sp>
        <p:nvSpPr>
          <p:cNvPr id="155" name="Shape 155"/>
          <p:cNvSpPr/>
          <p:nvPr/>
        </p:nvSpPr>
        <p:spPr>
          <a:xfrm>
            <a:off x="3852350" y="2289375"/>
            <a:ext cx="4256100" cy="2387100"/>
          </a:xfrm>
          <a:prstGeom prst="roundRect">
            <a:avLst>
              <a:gd name="adj" fmla="val 3296"/>
            </a:avLst>
          </a:prstGeom>
          <a:solidFill>
            <a:srgbClr val="EFEFEF"/>
          </a:solidFill>
          <a:ln>
            <a:noFill/>
          </a:ln>
        </p:spPr>
        <p:txBody>
          <a:bodyPr spcFirstLastPara="1" wrap="square" lIns="91425" tIns="91425" rIns="91425" bIns="91425" anchor="b" anchorCtr="0">
            <a:noAutofit/>
          </a:bodyPr>
          <a:lstStyle/>
          <a:p>
            <a:pPr marL="0" lvl="0" indent="0" algn="ctr" rtl="0">
              <a:spcBef>
                <a:spcPts val="0"/>
              </a:spcBef>
              <a:spcAft>
                <a:spcPts val="0"/>
              </a:spcAft>
              <a:buNone/>
            </a:pPr>
            <a:endParaRPr sz="2600">
              <a:solidFill>
                <a:srgbClr val="FFFFFF"/>
              </a:solidFill>
              <a:latin typeface="Helvetica Neue Light"/>
              <a:ea typeface="Helvetica Neue Light"/>
              <a:cs typeface="Helvetica Neue Light"/>
              <a:sym typeface="Helvetica Neue Light"/>
            </a:endParaRPr>
          </a:p>
        </p:txBody>
      </p:sp>
      <p:sp>
        <p:nvSpPr>
          <p:cNvPr id="156" name="Shape 156"/>
          <p:cNvSpPr/>
          <p:nvPr/>
        </p:nvSpPr>
        <p:spPr>
          <a:xfrm>
            <a:off x="8152475" y="2289375"/>
            <a:ext cx="1451100" cy="2387100"/>
          </a:xfrm>
          <a:prstGeom prst="roundRect">
            <a:avLst>
              <a:gd name="adj" fmla="val 6300"/>
            </a:avLst>
          </a:prstGeom>
          <a:solidFill>
            <a:srgbClr val="EFEFEF"/>
          </a:solidFill>
          <a:ln>
            <a:noFill/>
          </a:ln>
        </p:spPr>
        <p:txBody>
          <a:bodyPr spcFirstLastPara="1" wrap="square" lIns="91425" tIns="91425" rIns="91425" bIns="91425" anchor="b" anchorCtr="0">
            <a:noAutofit/>
          </a:bodyPr>
          <a:lstStyle/>
          <a:p>
            <a:pPr marL="0" lvl="0" indent="0" algn="ctr" rtl="0">
              <a:spcBef>
                <a:spcPts val="0"/>
              </a:spcBef>
              <a:spcAft>
                <a:spcPts val="0"/>
              </a:spcAft>
              <a:buNone/>
            </a:pPr>
            <a:endParaRPr sz="2600">
              <a:solidFill>
                <a:srgbClr val="FFFFFF"/>
              </a:solidFill>
              <a:latin typeface="Helvetica Neue Light"/>
              <a:ea typeface="Helvetica Neue Light"/>
              <a:cs typeface="Helvetica Neue Light"/>
              <a:sym typeface="Helvetica Neue Light"/>
            </a:endParaRPr>
          </a:p>
        </p:txBody>
      </p:sp>
      <p:sp>
        <p:nvSpPr>
          <p:cNvPr id="157" name="Shape 157"/>
          <p:cNvSpPr/>
          <p:nvPr/>
        </p:nvSpPr>
        <p:spPr>
          <a:xfrm>
            <a:off x="8272300" y="2911325"/>
            <a:ext cx="1067100" cy="443700"/>
          </a:xfrm>
          <a:prstGeom prst="rightArrow">
            <a:avLst>
              <a:gd name="adj1" fmla="val 50000"/>
              <a:gd name="adj2" fmla="val 50000"/>
            </a:avLst>
          </a:prstGeom>
          <a:solidFill>
            <a:srgbClr val="D9D9D9"/>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58" name="Shape 158"/>
          <p:cNvSpPr/>
          <p:nvPr/>
        </p:nvSpPr>
        <p:spPr>
          <a:xfrm>
            <a:off x="2469575" y="2911325"/>
            <a:ext cx="1067100" cy="443700"/>
          </a:xfrm>
          <a:prstGeom prst="rightArrow">
            <a:avLst>
              <a:gd name="adj1" fmla="val 50000"/>
              <a:gd name="adj2" fmla="val 50000"/>
            </a:avLst>
          </a:prstGeom>
          <a:solidFill>
            <a:srgbClr val="D9D9D9"/>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59" name="Shape 159"/>
          <p:cNvSpPr/>
          <p:nvPr/>
        </p:nvSpPr>
        <p:spPr>
          <a:xfrm>
            <a:off x="635375" y="2719525"/>
            <a:ext cx="1957200" cy="909900"/>
          </a:xfrm>
          <a:prstGeom prst="roundRect">
            <a:avLst>
              <a:gd name="adj" fmla="val 6588"/>
            </a:avLst>
          </a:prstGeom>
          <a:solidFill>
            <a:srgbClr val="B7B7B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200">
                <a:solidFill>
                  <a:srgbClr val="FFFFFF"/>
                </a:solidFill>
                <a:latin typeface="Helvetica Neue Light"/>
                <a:ea typeface="Helvetica Neue Light"/>
                <a:cs typeface="Helvetica Neue Light"/>
                <a:sym typeface="Helvetica Neue Light"/>
              </a:rPr>
              <a:t>Development</a:t>
            </a:r>
            <a:endParaRPr sz="2200">
              <a:solidFill>
                <a:srgbClr val="FFFFFF"/>
              </a:solidFill>
              <a:latin typeface="Helvetica Neue Light"/>
              <a:ea typeface="Helvetica Neue Light"/>
              <a:cs typeface="Helvetica Neue Light"/>
              <a:sym typeface="Helvetica Neue Light"/>
            </a:endParaRPr>
          </a:p>
        </p:txBody>
      </p:sp>
      <p:sp>
        <p:nvSpPr>
          <p:cNvPr id="160" name="Shape 160"/>
          <p:cNvSpPr/>
          <p:nvPr/>
        </p:nvSpPr>
        <p:spPr>
          <a:xfrm>
            <a:off x="6438063" y="2719525"/>
            <a:ext cx="1957200" cy="909900"/>
          </a:xfrm>
          <a:prstGeom prst="roundRect">
            <a:avLst>
              <a:gd name="adj" fmla="val 6588"/>
            </a:avLst>
          </a:prstGeom>
          <a:solidFill>
            <a:srgbClr val="B7B7B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200">
                <a:solidFill>
                  <a:srgbClr val="FFFFFF"/>
                </a:solidFill>
                <a:latin typeface="Helvetica Neue Light"/>
                <a:ea typeface="Helvetica Neue Light"/>
                <a:cs typeface="Helvetica Neue Light"/>
                <a:sym typeface="Helvetica Neue Light"/>
              </a:rPr>
              <a:t>Staging</a:t>
            </a:r>
            <a:endParaRPr sz="2200">
              <a:solidFill>
                <a:srgbClr val="FFFFFF"/>
              </a:solidFill>
              <a:latin typeface="Helvetica Neue Light"/>
              <a:ea typeface="Helvetica Neue Light"/>
              <a:cs typeface="Helvetica Neue Light"/>
              <a:sym typeface="Helvetica Neue Light"/>
            </a:endParaRPr>
          </a:p>
        </p:txBody>
      </p:sp>
      <p:sp>
        <p:nvSpPr>
          <p:cNvPr id="161" name="Shape 161"/>
          <p:cNvSpPr/>
          <p:nvPr/>
        </p:nvSpPr>
        <p:spPr>
          <a:xfrm>
            <a:off x="5370938" y="2911325"/>
            <a:ext cx="1067100" cy="443700"/>
          </a:xfrm>
          <a:prstGeom prst="rightArrow">
            <a:avLst>
              <a:gd name="adj1" fmla="val 50000"/>
              <a:gd name="adj2" fmla="val 50000"/>
            </a:avLst>
          </a:prstGeom>
          <a:solidFill>
            <a:srgbClr val="D9D9D9"/>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62" name="Shape 162"/>
          <p:cNvSpPr txBox="1"/>
          <p:nvPr/>
        </p:nvSpPr>
        <p:spPr>
          <a:xfrm>
            <a:off x="2605475" y="3931250"/>
            <a:ext cx="1067100" cy="44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200">
                <a:latin typeface="Helvetica Neue Light"/>
                <a:ea typeface="Helvetica Neue Light"/>
                <a:cs typeface="Helvetica Neue Light"/>
                <a:sym typeface="Helvetica Neue Light"/>
              </a:rPr>
              <a:t>build</a:t>
            </a:r>
            <a:endParaRPr sz="2200">
              <a:latin typeface="Helvetica Neue Light"/>
              <a:ea typeface="Helvetica Neue Light"/>
              <a:cs typeface="Helvetica Neue Light"/>
              <a:sym typeface="Helvetica Neue Light"/>
            </a:endParaRPr>
          </a:p>
        </p:txBody>
      </p:sp>
      <p:sp>
        <p:nvSpPr>
          <p:cNvPr id="163" name="Shape 163"/>
          <p:cNvSpPr txBox="1"/>
          <p:nvPr/>
        </p:nvSpPr>
        <p:spPr>
          <a:xfrm>
            <a:off x="5506850" y="3931250"/>
            <a:ext cx="1067100" cy="44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200">
                <a:latin typeface="Helvetica Neue Light"/>
                <a:ea typeface="Helvetica Neue Light"/>
                <a:cs typeface="Helvetica Neue Light"/>
                <a:sym typeface="Helvetica Neue Light"/>
              </a:rPr>
              <a:t>test</a:t>
            </a:r>
            <a:endParaRPr sz="2200">
              <a:latin typeface="Helvetica Neue Light"/>
              <a:ea typeface="Helvetica Neue Light"/>
              <a:cs typeface="Helvetica Neue Light"/>
              <a:sym typeface="Helvetica Neue Light"/>
            </a:endParaRPr>
          </a:p>
        </p:txBody>
      </p:sp>
      <p:sp>
        <p:nvSpPr>
          <p:cNvPr id="164" name="Shape 164"/>
          <p:cNvSpPr txBox="1"/>
          <p:nvPr/>
        </p:nvSpPr>
        <p:spPr>
          <a:xfrm>
            <a:off x="8264525" y="3931250"/>
            <a:ext cx="1338900" cy="44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200">
                <a:latin typeface="Helvetica Neue Light"/>
                <a:ea typeface="Helvetica Neue Light"/>
                <a:cs typeface="Helvetica Neue Light"/>
                <a:sym typeface="Helvetica Neue Light"/>
              </a:rPr>
              <a:t>deploy</a:t>
            </a:r>
            <a:endParaRPr sz="2200">
              <a:latin typeface="Helvetica Neue Light"/>
              <a:ea typeface="Helvetica Neue Light"/>
              <a:cs typeface="Helvetica Neue Light"/>
              <a:sym typeface="Helvetica Neue Light"/>
            </a:endParaRPr>
          </a:p>
        </p:txBody>
      </p:sp>
      <p:sp>
        <p:nvSpPr>
          <p:cNvPr id="165" name="Shape 165"/>
          <p:cNvSpPr/>
          <p:nvPr/>
        </p:nvSpPr>
        <p:spPr>
          <a:xfrm>
            <a:off x="1140575" y="3804100"/>
            <a:ext cx="10155900" cy="2190900"/>
          </a:xfrm>
          <a:custGeom>
            <a:avLst/>
            <a:gdLst/>
            <a:ahLst/>
            <a:cxnLst/>
            <a:rect l="0" t="0" r="0" b="0"/>
            <a:pathLst>
              <a:path w="120000" h="120000" extrusionOk="0">
                <a:moveTo>
                  <a:pt x="0" y="120000"/>
                </a:moveTo>
                <a:lnTo>
                  <a:pt x="0" y="0"/>
                </a:lnTo>
                <a:cubicBezTo>
                  <a:pt x="38082" y="81290"/>
                  <a:pt x="75890" y="92903"/>
                  <a:pt x="120000" y="120000"/>
                </a:cubicBezTo>
                <a:lnTo>
                  <a:pt x="0" y="120000"/>
                </a:lnTo>
                <a:close/>
              </a:path>
            </a:pathLst>
          </a:custGeom>
          <a:solidFill>
            <a:srgbClr val="FFD9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6F9FA"/>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66" name="Shape 166"/>
          <p:cNvSpPr txBox="1"/>
          <p:nvPr/>
        </p:nvSpPr>
        <p:spPr>
          <a:xfrm>
            <a:off x="1547475" y="5558324"/>
            <a:ext cx="3709800" cy="575700"/>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595959"/>
              </a:buClr>
              <a:buSzPts val="2400"/>
              <a:buFont typeface="Helvetica Neue Light"/>
              <a:buNone/>
            </a:pPr>
            <a:r>
              <a:rPr lang="en-US" sz="1600" b="0" i="0" u="none" strike="noStrike" cap="none">
                <a:solidFill>
                  <a:srgbClr val="595959"/>
                </a:solidFill>
                <a:latin typeface="Helvetica Neue Light"/>
                <a:ea typeface="Helvetica Neue Light"/>
                <a:cs typeface="Helvetica Neue Light"/>
                <a:sym typeface="Helvetica Neue Light"/>
              </a:rPr>
              <a:t>Release </a:t>
            </a:r>
            <a:r>
              <a:rPr lang="en-US" sz="1600">
                <a:solidFill>
                  <a:srgbClr val="595959"/>
                </a:solidFill>
                <a:latin typeface="Helvetica Neue Light"/>
                <a:ea typeface="Helvetica Neue Light"/>
                <a:cs typeface="Helvetica Neue Light"/>
                <a:sym typeface="Helvetica Neue Light"/>
              </a:rPr>
              <a:t>C</a:t>
            </a:r>
            <a:r>
              <a:rPr lang="en-US" sz="1600" b="0" i="0" u="none" strike="noStrike" cap="none">
                <a:solidFill>
                  <a:srgbClr val="595959"/>
                </a:solidFill>
                <a:latin typeface="Helvetica Neue Light"/>
                <a:ea typeface="Helvetica Neue Light"/>
                <a:cs typeface="Helvetica Neue Light"/>
                <a:sym typeface="Helvetica Neue Light"/>
              </a:rPr>
              <a:t>ycle </a:t>
            </a:r>
            <a:r>
              <a:rPr lang="en-US" sz="1600">
                <a:solidFill>
                  <a:srgbClr val="595959"/>
                </a:solidFill>
                <a:latin typeface="Helvetica Neue Light"/>
                <a:ea typeface="Helvetica Neue Light"/>
                <a:cs typeface="Helvetica Neue Light"/>
                <a:sym typeface="Helvetica Neue Light"/>
              </a:rPr>
              <a:t>P</a:t>
            </a:r>
            <a:r>
              <a:rPr lang="en-US" sz="1600" b="0" i="0" u="none" strike="noStrike" cap="none">
                <a:solidFill>
                  <a:srgbClr val="595959"/>
                </a:solidFill>
                <a:latin typeface="Helvetica Neue Light"/>
                <a:ea typeface="Helvetica Neue Light"/>
                <a:cs typeface="Helvetica Neue Light"/>
                <a:sym typeface="Helvetica Neue Light"/>
              </a:rPr>
              <a:t>rogress →</a:t>
            </a:r>
            <a:endParaRPr sz="1600"/>
          </a:p>
        </p:txBody>
      </p:sp>
      <p:sp>
        <p:nvSpPr>
          <p:cNvPr id="167" name="Shape 167"/>
          <p:cNvSpPr txBox="1"/>
          <p:nvPr/>
        </p:nvSpPr>
        <p:spPr>
          <a:xfrm rot="-5400000">
            <a:off x="245619" y="4646950"/>
            <a:ext cx="2098500" cy="505200"/>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595959"/>
              </a:buClr>
              <a:buSzPts val="2400"/>
              <a:buFont typeface="Helvetica Neue Light"/>
              <a:buNone/>
            </a:pPr>
            <a:r>
              <a:rPr lang="en-US" sz="1600">
                <a:solidFill>
                  <a:srgbClr val="595959"/>
                </a:solidFill>
                <a:latin typeface="Helvetica Neue Light"/>
                <a:ea typeface="Helvetica Neue Light"/>
                <a:cs typeface="Helvetica Neue Light"/>
                <a:sym typeface="Helvetica Neue Light"/>
              </a:rPr>
              <a:t>Code </a:t>
            </a:r>
            <a:r>
              <a:rPr lang="en-US" sz="1600" b="0" i="0" u="none" strike="noStrike" cap="none">
                <a:solidFill>
                  <a:srgbClr val="595959"/>
                </a:solidFill>
                <a:latin typeface="Helvetica Neue Light"/>
                <a:ea typeface="Helvetica Neue Light"/>
                <a:cs typeface="Helvetica Neue Light"/>
                <a:sym typeface="Helvetica Neue Light"/>
              </a:rPr>
              <a:t>Visibility →</a:t>
            </a:r>
            <a:endParaRPr sz="1600"/>
          </a:p>
        </p:txBody>
      </p:sp>
      <p:sp>
        <p:nvSpPr>
          <p:cNvPr id="168" name="Shape 168"/>
          <p:cNvSpPr/>
          <p:nvPr/>
        </p:nvSpPr>
        <p:spPr>
          <a:xfrm rot="780499">
            <a:off x="2688895" y="2235906"/>
            <a:ext cx="1067116" cy="491137"/>
          </a:xfrm>
          <a:custGeom>
            <a:avLst/>
            <a:gdLst/>
            <a:ahLst/>
            <a:cxnLst/>
            <a:rect l="0" t="0" r="0" b="0"/>
            <a:pathLst>
              <a:path w="38883" h="15040" extrusionOk="0">
                <a:moveTo>
                  <a:pt x="38883" y="15040"/>
                </a:moveTo>
                <a:cubicBezTo>
                  <a:pt x="35760" y="12542"/>
                  <a:pt x="26625" y="439"/>
                  <a:pt x="20144" y="49"/>
                </a:cubicBezTo>
                <a:cubicBezTo>
                  <a:pt x="13664" y="-341"/>
                  <a:pt x="3357" y="10590"/>
                  <a:pt x="0" y="12698"/>
                </a:cubicBezTo>
              </a:path>
            </a:pathLst>
          </a:custGeom>
          <a:noFill/>
          <a:ln w="114300" cap="flat" cmpd="sng">
            <a:solidFill>
              <a:srgbClr val="40A8F5"/>
            </a:solidFill>
            <a:prstDash val="solid"/>
            <a:round/>
            <a:headEnd type="none" w="med" len="med"/>
            <a:tailEnd type="none" w="med" len="med"/>
          </a:ln>
        </p:spPr>
      </p:sp>
      <p:sp>
        <p:nvSpPr>
          <p:cNvPr id="169" name="Shape 169"/>
          <p:cNvSpPr/>
          <p:nvPr/>
        </p:nvSpPr>
        <p:spPr>
          <a:xfrm rot="-7228358">
            <a:off x="2455874" y="2410365"/>
            <a:ext cx="246092" cy="327697"/>
          </a:xfrm>
          <a:prstGeom prst="triangle">
            <a:avLst>
              <a:gd name="adj" fmla="val 50000"/>
            </a:avLst>
          </a:prstGeom>
          <a:solidFill>
            <a:srgbClr val="40A8F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0" name="Shape 170"/>
          <p:cNvSpPr/>
          <p:nvPr/>
        </p:nvSpPr>
        <p:spPr>
          <a:xfrm>
            <a:off x="3536719" y="2719525"/>
            <a:ext cx="1957200" cy="909900"/>
          </a:xfrm>
          <a:prstGeom prst="roundRect">
            <a:avLst>
              <a:gd name="adj" fmla="val 6588"/>
            </a:avLst>
          </a:prstGeom>
          <a:solidFill>
            <a:srgbClr val="B7B7B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200">
                <a:solidFill>
                  <a:srgbClr val="FFFFFF"/>
                </a:solidFill>
                <a:latin typeface="Helvetica Neue Light"/>
                <a:ea typeface="Helvetica Neue Light"/>
                <a:cs typeface="Helvetica Neue Light"/>
                <a:sym typeface="Helvetica Neue Light"/>
              </a:rPr>
              <a:t>Test</a:t>
            </a:r>
            <a:endParaRPr sz="2200">
              <a:solidFill>
                <a:srgbClr val="FFFFFF"/>
              </a:solidFill>
              <a:latin typeface="Helvetica Neue Light"/>
              <a:ea typeface="Helvetica Neue Light"/>
              <a:cs typeface="Helvetica Neue Light"/>
              <a:sym typeface="Helvetica Neue Light"/>
            </a:endParaRPr>
          </a:p>
        </p:txBody>
      </p:sp>
      <p:sp>
        <p:nvSpPr>
          <p:cNvPr id="171" name="Shape 171"/>
          <p:cNvSpPr/>
          <p:nvPr/>
        </p:nvSpPr>
        <p:spPr>
          <a:xfrm>
            <a:off x="2717150" y="1674675"/>
            <a:ext cx="7133832" cy="1088503"/>
          </a:xfrm>
          <a:custGeom>
            <a:avLst/>
            <a:gdLst/>
            <a:ahLst/>
            <a:cxnLst/>
            <a:rect l="0" t="0" r="0" b="0"/>
            <a:pathLst>
              <a:path w="276398" h="44515" extrusionOk="0">
                <a:moveTo>
                  <a:pt x="276398" y="44515"/>
                </a:moveTo>
                <a:cubicBezTo>
                  <a:pt x="262032" y="37098"/>
                  <a:pt x="236266" y="88"/>
                  <a:pt x="190200" y="10"/>
                </a:cubicBezTo>
                <a:cubicBezTo>
                  <a:pt x="144134" y="-68"/>
                  <a:pt x="31700" y="36708"/>
                  <a:pt x="0" y="44047"/>
                </a:cubicBezTo>
              </a:path>
            </a:pathLst>
          </a:custGeom>
          <a:noFill/>
          <a:ln w="114300" cap="flat" cmpd="sng">
            <a:solidFill>
              <a:srgbClr val="40A8F5"/>
            </a:solidFill>
            <a:prstDash val="solid"/>
            <a:round/>
            <a:headEnd type="none" w="med" len="med"/>
            <a:tailEnd type="none" w="med" len="med"/>
          </a:ln>
        </p:spPr>
      </p:sp>
      <p:sp>
        <p:nvSpPr>
          <p:cNvPr id="172" name="Shape 172"/>
          <p:cNvSpPr/>
          <p:nvPr/>
        </p:nvSpPr>
        <p:spPr>
          <a:xfrm rot="-6571052">
            <a:off x="2586643" y="2606816"/>
            <a:ext cx="246037" cy="327628"/>
          </a:xfrm>
          <a:prstGeom prst="triangle">
            <a:avLst>
              <a:gd name="adj" fmla="val 50000"/>
            </a:avLst>
          </a:prstGeom>
          <a:solidFill>
            <a:srgbClr val="40A8F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dirty="0"/>
          </a:p>
        </p:txBody>
      </p:sp>
      <p:sp>
        <p:nvSpPr>
          <p:cNvPr id="173" name="Shape 173"/>
          <p:cNvSpPr/>
          <p:nvPr/>
        </p:nvSpPr>
        <p:spPr>
          <a:xfrm>
            <a:off x="9339407" y="2719525"/>
            <a:ext cx="1957200" cy="909900"/>
          </a:xfrm>
          <a:prstGeom prst="roundRect">
            <a:avLst>
              <a:gd name="adj" fmla="val 6588"/>
            </a:avLst>
          </a:prstGeom>
          <a:solidFill>
            <a:srgbClr val="B7B7B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2200">
                <a:solidFill>
                  <a:srgbClr val="FFFFFF"/>
                </a:solidFill>
                <a:latin typeface="Helvetica Neue Light"/>
                <a:ea typeface="Helvetica Neue Light"/>
                <a:cs typeface="Helvetica Neue Light"/>
                <a:sym typeface="Helvetica Neue Light"/>
              </a:rPr>
              <a:t>Production</a:t>
            </a:r>
            <a:endParaRPr sz="2200">
              <a:solidFill>
                <a:srgbClr val="FFFFFF"/>
              </a:solidFill>
              <a:latin typeface="Helvetica Neue Light"/>
              <a:ea typeface="Helvetica Neue Light"/>
              <a:cs typeface="Helvetica Neue Light"/>
              <a:sym typeface="Helvetica Neue Light"/>
            </a:endParaRPr>
          </a:p>
        </p:txBody>
      </p:sp>
      <p:sp>
        <p:nvSpPr>
          <p:cNvPr id="174" name="Shape 174"/>
          <p:cNvSpPr txBox="1"/>
          <p:nvPr/>
        </p:nvSpPr>
        <p:spPr>
          <a:xfrm>
            <a:off x="385200" y="836000"/>
            <a:ext cx="7239300" cy="10554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2200">
                <a:latin typeface="Helvetica Neue Light"/>
                <a:ea typeface="Helvetica Neue Light"/>
                <a:cs typeface="Helvetica Neue Light"/>
                <a:sym typeface="Helvetica Neue Light"/>
              </a:rPr>
              <a:t>OverOps provides the critical feedback loop between environments so you can qualify promotion</a:t>
            </a:r>
            <a:endParaRPr sz="2200">
              <a:latin typeface="Helvetica Neue Light"/>
              <a:ea typeface="Helvetica Neue Light"/>
              <a:cs typeface="Helvetica Neue Light"/>
              <a:sym typeface="Helvetica Neue Light"/>
            </a:endParaRPr>
          </a:p>
        </p:txBody>
      </p:sp>
      <p:sp>
        <p:nvSpPr>
          <p:cNvPr id="175" name="Shape 175"/>
          <p:cNvSpPr txBox="1"/>
          <p:nvPr/>
        </p:nvSpPr>
        <p:spPr>
          <a:xfrm>
            <a:off x="6660625" y="1333875"/>
            <a:ext cx="1834200" cy="340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1200">
                <a:solidFill>
                  <a:srgbClr val="40A8F5"/>
                </a:solidFill>
                <a:latin typeface="Helvetica Neue Light"/>
                <a:ea typeface="Helvetica Neue Light"/>
                <a:cs typeface="Helvetica Neue Light"/>
                <a:sym typeface="Helvetica Neue Light"/>
              </a:rPr>
              <a:t>feedback</a:t>
            </a:r>
            <a:endParaRPr sz="1200">
              <a:solidFill>
                <a:srgbClr val="40A8F5"/>
              </a:solidFill>
            </a:endParaRPr>
          </a:p>
        </p:txBody>
      </p:sp>
      <p:sp>
        <p:nvSpPr>
          <p:cNvPr id="176" name="Shape 176"/>
          <p:cNvSpPr txBox="1"/>
          <p:nvPr/>
        </p:nvSpPr>
        <p:spPr>
          <a:xfrm>
            <a:off x="2299025" y="1919988"/>
            <a:ext cx="1834200" cy="340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1200">
                <a:solidFill>
                  <a:srgbClr val="40A8F5"/>
                </a:solidFill>
                <a:latin typeface="Helvetica Neue Light"/>
                <a:ea typeface="Helvetica Neue Light"/>
                <a:cs typeface="Helvetica Neue Light"/>
                <a:sym typeface="Helvetica Neue Light"/>
              </a:rPr>
              <a:t>feedback</a:t>
            </a:r>
            <a:endParaRPr sz="1200">
              <a:solidFill>
                <a:srgbClr val="40A8F5"/>
              </a:solidFill>
            </a:endParaRPr>
          </a:p>
        </p:txBody>
      </p:sp>
    </p:spTree>
    <p:extLst>
      <p:ext uri="{BB962C8B-B14F-4D97-AF65-F5344CB8AC3E}">
        <p14:creationId xmlns:p14="http://schemas.microsoft.com/office/powerpoint/2010/main" val="342814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1"/>
                                        </p:tgtEl>
                                        <p:attrNameLst>
                                          <p:attrName>style.visibility</p:attrName>
                                        </p:attrNameLst>
                                      </p:cBhvr>
                                      <p:to>
                                        <p:strVal val="visible"/>
                                      </p:to>
                                    </p:set>
                                    <p:animEffect transition="in" filter="fade">
                                      <p:cBhvr>
                                        <p:cTn id="7" dur="1000"/>
                                        <p:tgtEl>
                                          <p:spTgt spid="17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72"/>
                                        </p:tgtEl>
                                        <p:attrNameLst>
                                          <p:attrName>style.visibility</p:attrName>
                                        </p:attrNameLst>
                                      </p:cBhvr>
                                      <p:to>
                                        <p:strVal val="visible"/>
                                      </p:to>
                                    </p:set>
                                    <p:animEffect transition="in" filter="dissolve">
                                      <p:cBhvr>
                                        <p:cTn id="10" dur="500"/>
                                        <p:tgtEl>
                                          <p:spTgt spid="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F4F8B-B2B4-D840-8087-EB1AB5FA438C}"/>
              </a:ext>
            </a:extLst>
          </p:cNvPr>
          <p:cNvSpPr>
            <a:spLocks noGrp="1"/>
          </p:cNvSpPr>
          <p:nvPr>
            <p:ph type="title"/>
          </p:nvPr>
        </p:nvSpPr>
        <p:spPr/>
        <p:txBody>
          <a:bodyPr/>
          <a:lstStyle/>
          <a:p>
            <a:r>
              <a:rPr lang="en-US" dirty="0"/>
              <a:t>CI/CD Workflow Meets Observability With OverOps</a:t>
            </a:r>
          </a:p>
        </p:txBody>
      </p:sp>
      <p:sp>
        <p:nvSpPr>
          <p:cNvPr id="6" name="Shape 61">
            <a:extLst>
              <a:ext uri="{FF2B5EF4-FFF2-40B4-BE49-F238E27FC236}">
                <a16:creationId xmlns:a16="http://schemas.microsoft.com/office/drawing/2014/main" id="{BD6CCF30-7281-3143-9FDC-FE9EE822D0B6}"/>
              </a:ext>
            </a:extLst>
          </p:cNvPr>
          <p:cNvSpPr/>
          <p:nvPr/>
        </p:nvSpPr>
        <p:spPr>
          <a:xfrm>
            <a:off x="3284180" y="233040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endParaRPr dirty="0"/>
          </a:p>
        </p:txBody>
      </p:sp>
      <p:pic>
        <p:nvPicPr>
          <p:cNvPr id="7" name="Shape 70">
            <a:extLst>
              <a:ext uri="{FF2B5EF4-FFF2-40B4-BE49-F238E27FC236}">
                <a16:creationId xmlns:a16="http://schemas.microsoft.com/office/drawing/2014/main" id="{67FD0246-FC65-5A41-9857-9BFFC173E0F4}"/>
              </a:ext>
            </a:extLst>
          </p:cNvPr>
          <p:cNvPicPr preferRelativeResize="0"/>
          <p:nvPr/>
        </p:nvPicPr>
        <p:blipFill>
          <a:blip r:embed="rId3">
            <a:alphaModFix/>
          </a:blip>
          <a:stretch>
            <a:fillRect/>
          </a:stretch>
        </p:blipFill>
        <p:spPr>
          <a:xfrm>
            <a:off x="869641" y="4241023"/>
            <a:ext cx="663000" cy="1063877"/>
          </a:xfrm>
          <a:prstGeom prst="rect">
            <a:avLst/>
          </a:prstGeom>
          <a:noFill/>
          <a:ln>
            <a:noFill/>
          </a:ln>
        </p:spPr>
      </p:pic>
      <p:sp>
        <p:nvSpPr>
          <p:cNvPr id="8" name="Shape 73">
            <a:extLst>
              <a:ext uri="{FF2B5EF4-FFF2-40B4-BE49-F238E27FC236}">
                <a16:creationId xmlns:a16="http://schemas.microsoft.com/office/drawing/2014/main" id="{40E0661D-CBB4-0240-BB1F-4A6B6BB8D0F9}"/>
              </a:ext>
            </a:extLst>
          </p:cNvPr>
          <p:cNvSpPr/>
          <p:nvPr/>
        </p:nvSpPr>
        <p:spPr>
          <a:xfrm>
            <a:off x="979023" y="3776028"/>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Commits</a:t>
            </a:r>
            <a:endParaRPr sz="1200" dirty="0">
              <a:solidFill>
                <a:schemeClr val="tx1"/>
              </a:solidFill>
            </a:endParaRPr>
          </a:p>
        </p:txBody>
      </p:sp>
      <p:sp>
        <p:nvSpPr>
          <p:cNvPr id="9" name="Shape 53">
            <a:extLst>
              <a:ext uri="{FF2B5EF4-FFF2-40B4-BE49-F238E27FC236}">
                <a16:creationId xmlns:a16="http://schemas.microsoft.com/office/drawing/2014/main" id="{58DF2180-CB9D-F045-AACF-71FDE996A074}"/>
              </a:ext>
            </a:extLst>
          </p:cNvPr>
          <p:cNvSpPr/>
          <p:nvPr/>
        </p:nvSpPr>
        <p:spPr>
          <a:xfrm>
            <a:off x="621661" y="3079607"/>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GitHub</a:t>
            </a:r>
            <a:endParaRPr dirty="0"/>
          </a:p>
        </p:txBody>
      </p:sp>
      <p:cxnSp>
        <p:nvCxnSpPr>
          <p:cNvPr id="10" name="Straight Arrow Connector 9">
            <a:extLst>
              <a:ext uri="{FF2B5EF4-FFF2-40B4-BE49-F238E27FC236}">
                <a16:creationId xmlns:a16="http://schemas.microsoft.com/office/drawing/2014/main" id="{48F1AEBA-6D1D-5E4D-A675-F38F951574AE}"/>
              </a:ext>
            </a:extLst>
          </p:cNvPr>
          <p:cNvCxnSpPr>
            <a:cxnSpLocks/>
            <a:endCxn id="9" idx="2"/>
          </p:cNvCxnSpPr>
          <p:nvPr/>
        </p:nvCxnSpPr>
        <p:spPr>
          <a:xfrm flipV="1">
            <a:off x="1111209" y="3704507"/>
            <a:ext cx="6352" cy="53067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Shape 53">
            <a:extLst>
              <a:ext uri="{FF2B5EF4-FFF2-40B4-BE49-F238E27FC236}">
                <a16:creationId xmlns:a16="http://schemas.microsoft.com/office/drawing/2014/main" id="{74093697-F075-E440-A87E-80C693F33CDF}"/>
              </a:ext>
            </a:extLst>
          </p:cNvPr>
          <p:cNvSpPr/>
          <p:nvPr/>
        </p:nvSpPr>
        <p:spPr>
          <a:xfrm>
            <a:off x="612275" y="1917021"/>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Jenkins</a:t>
            </a:r>
            <a:endParaRPr dirty="0"/>
          </a:p>
        </p:txBody>
      </p:sp>
      <p:cxnSp>
        <p:nvCxnSpPr>
          <p:cNvPr id="12" name="Straight Arrow Connector 11">
            <a:extLst>
              <a:ext uri="{FF2B5EF4-FFF2-40B4-BE49-F238E27FC236}">
                <a16:creationId xmlns:a16="http://schemas.microsoft.com/office/drawing/2014/main" id="{3FE715C6-5F10-3E4D-89E5-2E112B8CD13A}"/>
              </a:ext>
            </a:extLst>
          </p:cNvPr>
          <p:cNvCxnSpPr>
            <a:cxnSpLocks/>
            <a:stCxn id="9" idx="0"/>
            <a:endCxn id="11" idx="2"/>
          </p:cNvCxnSpPr>
          <p:nvPr/>
        </p:nvCxnSpPr>
        <p:spPr>
          <a:xfrm flipH="1" flipV="1">
            <a:off x="1108175" y="2541921"/>
            <a:ext cx="9386" cy="5376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Shape 73">
            <a:extLst>
              <a:ext uri="{FF2B5EF4-FFF2-40B4-BE49-F238E27FC236}">
                <a16:creationId xmlns:a16="http://schemas.microsoft.com/office/drawing/2014/main" id="{467A2610-61ED-214E-BEB9-BCCBCAE7238F}"/>
              </a:ext>
            </a:extLst>
          </p:cNvPr>
          <p:cNvSpPr/>
          <p:nvPr/>
        </p:nvSpPr>
        <p:spPr>
          <a:xfrm>
            <a:off x="1016094" y="2574571"/>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 Pull</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&amp; Build</a:t>
            </a:r>
            <a:endParaRPr sz="1200" dirty="0">
              <a:solidFill>
                <a:schemeClr val="tx1"/>
              </a:solidFill>
            </a:endParaRPr>
          </a:p>
        </p:txBody>
      </p:sp>
      <p:cxnSp>
        <p:nvCxnSpPr>
          <p:cNvPr id="14" name="Straight Arrow Connector 13">
            <a:extLst>
              <a:ext uri="{FF2B5EF4-FFF2-40B4-BE49-F238E27FC236}">
                <a16:creationId xmlns:a16="http://schemas.microsoft.com/office/drawing/2014/main" id="{6ACB2ACC-B180-1048-A810-5B639B85F145}"/>
              </a:ext>
            </a:extLst>
          </p:cNvPr>
          <p:cNvCxnSpPr>
            <a:cxnSpLocks/>
            <a:stCxn id="11" idx="3"/>
          </p:cNvCxnSpPr>
          <p:nvPr/>
        </p:nvCxnSpPr>
        <p:spPr>
          <a:xfrm>
            <a:off x="1604075" y="2229471"/>
            <a:ext cx="590062"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Diamond 14">
            <a:extLst>
              <a:ext uri="{FF2B5EF4-FFF2-40B4-BE49-F238E27FC236}">
                <a16:creationId xmlns:a16="http://schemas.microsoft.com/office/drawing/2014/main" id="{98E38F87-BFAA-6E40-88E7-06C2CD029EAF}"/>
              </a:ext>
            </a:extLst>
          </p:cNvPr>
          <p:cNvSpPr/>
          <p:nvPr/>
        </p:nvSpPr>
        <p:spPr>
          <a:xfrm>
            <a:off x="4256781" y="4233787"/>
            <a:ext cx="914400" cy="914400"/>
          </a:xfrm>
          <a:prstGeom prst="diamond">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16" name="Shape 73">
            <a:extLst>
              <a:ext uri="{FF2B5EF4-FFF2-40B4-BE49-F238E27FC236}">
                <a16:creationId xmlns:a16="http://schemas.microsoft.com/office/drawing/2014/main" id="{1856DA3C-097B-4D47-8C8F-24D0E4E1091E}"/>
              </a:ext>
            </a:extLst>
          </p:cNvPr>
          <p:cNvSpPr/>
          <p:nvPr/>
        </p:nvSpPr>
        <p:spPr>
          <a:xfrm>
            <a:off x="4287453" y="455916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dirty="0">
                <a:solidFill>
                  <a:schemeClr val="tx1"/>
                </a:solidFill>
                <a:latin typeface="Calibri"/>
                <a:ea typeface="Calibri"/>
                <a:cs typeface="Calibri"/>
                <a:sym typeface="Calibri"/>
              </a:rPr>
              <a:t>Pass?</a:t>
            </a:r>
            <a:endParaRPr dirty="0">
              <a:solidFill>
                <a:schemeClr val="tx1"/>
              </a:solidFill>
            </a:endParaRPr>
          </a:p>
        </p:txBody>
      </p:sp>
      <p:sp>
        <p:nvSpPr>
          <p:cNvPr id="17" name="Shape 53">
            <a:extLst>
              <a:ext uri="{FF2B5EF4-FFF2-40B4-BE49-F238E27FC236}">
                <a16:creationId xmlns:a16="http://schemas.microsoft.com/office/drawing/2014/main" id="{E05804BB-28EB-B342-A861-3D0C494D5190}"/>
              </a:ext>
            </a:extLst>
          </p:cNvPr>
          <p:cNvSpPr/>
          <p:nvPr/>
        </p:nvSpPr>
        <p:spPr>
          <a:xfrm>
            <a:off x="5979508" y="4453966"/>
            <a:ext cx="1228803" cy="474042"/>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Production</a:t>
            </a:r>
            <a:endParaRPr dirty="0"/>
          </a:p>
        </p:txBody>
      </p:sp>
      <p:cxnSp>
        <p:nvCxnSpPr>
          <p:cNvPr id="18" name="Straight Arrow Connector 17">
            <a:extLst>
              <a:ext uri="{FF2B5EF4-FFF2-40B4-BE49-F238E27FC236}">
                <a16:creationId xmlns:a16="http://schemas.microsoft.com/office/drawing/2014/main" id="{EBAFECB8-5E62-254B-A09D-ADC327D5D915}"/>
              </a:ext>
            </a:extLst>
          </p:cNvPr>
          <p:cNvCxnSpPr>
            <a:cxnSpLocks/>
            <a:stCxn id="15" idx="3"/>
            <a:endCxn id="17" idx="1"/>
          </p:cNvCxnSpPr>
          <p:nvPr/>
        </p:nvCxnSpPr>
        <p:spPr>
          <a:xfrm>
            <a:off x="5171181" y="4690987"/>
            <a:ext cx="80832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9" name="Diagram 18">
            <a:extLst>
              <a:ext uri="{FF2B5EF4-FFF2-40B4-BE49-F238E27FC236}">
                <a16:creationId xmlns:a16="http://schemas.microsoft.com/office/drawing/2014/main" id="{6ADA92ED-3B27-A34B-BF19-1C7FC2242E2E}"/>
              </a:ext>
            </a:extLst>
          </p:cNvPr>
          <p:cNvGraphicFramePr/>
          <p:nvPr>
            <p:extLst/>
          </p:nvPr>
        </p:nvGraphicFramePr>
        <p:xfrm>
          <a:off x="1922032" y="1855032"/>
          <a:ext cx="2833586" cy="17774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 name="TextBox 20">
            <a:extLst>
              <a:ext uri="{FF2B5EF4-FFF2-40B4-BE49-F238E27FC236}">
                <a16:creationId xmlns:a16="http://schemas.microsoft.com/office/drawing/2014/main" id="{5B3C9B61-07DC-5649-A231-BE6116B217C3}"/>
              </a:ext>
            </a:extLst>
          </p:cNvPr>
          <p:cNvSpPr txBox="1"/>
          <p:nvPr/>
        </p:nvSpPr>
        <p:spPr>
          <a:xfrm>
            <a:off x="4337556" y="1798669"/>
            <a:ext cx="2905725" cy="2308324"/>
          </a:xfrm>
          <a:prstGeom prst="rect">
            <a:avLst/>
          </a:prstGeom>
          <a:noFill/>
        </p:spPr>
        <p:txBody>
          <a:bodyPr wrap="square" rtlCol="0">
            <a:spAutoFit/>
          </a:bodyPr>
          <a:lstStyle/>
          <a:p>
            <a:pPr marL="171450" indent="-171450">
              <a:buFont typeface="Arial" panose="020B0604020202020204" pitchFamily="34" charset="0"/>
              <a:buChar char="•"/>
            </a:pPr>
            <a:r>
              <a:rPr lang="en-US" sz="1200" dirty="0"/>
              <a:t>Auto deployment to each region (Test, QA, Pre-Prod) </a:t>
            </a:r>
          </a:p>
          <a:p>
            <a:pPr marL="285750" indent="-2857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testing (Regression, load)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b="1" dirty="0"/>
              <a:t>OverOps for Automated alerting (Notify when failures occur, route to correct team)</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b="1" dirty="0"/>
              <a:t>OverOps for Automated feedback loop</a:t>
            </a:r>
          </a:p>
          <a:p>
            <a:endParaRPr lang="en-US" sz="1200" b="1" dirty="0"/>
          </a:p>
        </p:txBody>
      </p:sp>
      <p:cxnSp>
        <p:nvCxnSpPr>
          <p:cNvPr id="22" name="Straight Arrow Connector 21">
            <a:extLst>
              <a:ext uri="{FF2B5EF4-FFF2-40B4-BE49-F238E27FC236}">
                <a16:creationId xmlns:a16="http://schemas.microsoft.com/office/drawing/2014/main" id="{712B92F1-EF4A-0648-9C9E-340E9F49BD1B}"/>
              </a:ext>
            </a:extLst>
          </p:cNvPr>
          <p:cNvCxnSpPr>
            <a:cxnSpLocks/>
            <a:stCxn id="27" idx="2"/>
            <a:endCxn id="15" idx="0"/>
          </p:cNvCxnSpPr>
          <p:nvPr/>
        </p:nvCxnSpPr>
        <p:spPr>
          <a:xfrm flipH="1">
            <a:off x="4713981" y="3884466"/>
            <a:ext cx="4728" cy="34932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0290F12D-E65D-6A43-8B6D-7AB538A4BCE6}"/>
              </a:ext>
            </a:extLst>
          </p:cNvPr>
          <p:cNvCxnSpPr>
            <a:cxnSpLocks/>
            <a:stCxn id="15" idx="1"/>
          </p:cNvCxnSpPr>
          <p:nvPr/>
        </p:nvCxnSpPr>
        <p:spPr>
          <a:xfrm flipH="1">
            <a:off x="1670918" y="4690987"/>
            <a:ext cx="2585863" cy="81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Shape 73">
            <a:extLst>
              <a:ext uri="{FF2B5EF4-FFF2-40B4-BE49-F238E27FC236}">
                <a16:creationId xmlns:a16="http://schemas.microsoft.com/office/drawing/2014/main" id="{3B44284D-3869-7D46-ADA0-445911CDFCE2}"/>
              </a:ext>
            </a:extLst>
          </p:cNvPr>
          <p:cNvSpPr/>
          <p:nvPr/>
        </p:nvSpPr>
        <p:spPr>
          <a:xfrm>
            <a:off x="2414372" y="4403776"/>
            <a:ext cx="1327158" cy="264051"/>
          </a:xfrm>
          <a:prstGeom prst="rect">
            <a:avLst/>
          </a:prstGeom>
          <a:noFill/>
          <a:ln>
            <a:noFill/>
          </a:ln>
        </p:spPr>
        <p:txBody>
          <a:bodyPr spcFirstLastPara="1" wrap="square" lIns="45700" tIns="45700" rIns="45700" bIns="45700" anchor="t" anchorCtr="0">
            <a:noAutofit/>
          </a:bodyPr>
          <a:lstStyle/>
          <a:p>
            <a:pPr marL="0" marR="0" lvl="0" indent="0"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Feedback loop</a:t>
            </a:r>
          </a:p>
        </p:txBody>
      </p:sp>
      <p:sp>
        <p:nvSpPr>
          <p:cNvPr id="25" name="Shape 73">
            <a:extLst>
              <a:ext uri="{FF2B5EF4-FFF2-40B4-BE49-F238E27FC236}">
                <a16:creationId xmlns:a16="http://schemas.microsoft.com/office/drawing/2014/main" id="{79BC6A32-8889-7B4F-972E-7B9D36C1A986}"/>
              </a:ext>
            </a:extLst>
          </p:cNvPr>
          <p:cNvSpPr/>
          <p:nvPr/>
        </p:nvSpPr>
        <p:spPr>
          <a:xfrm>
            <a:off x="4842035" y="3857997"/>
            <a:ext cx="1185714"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b="1" dirty="0">
                <a:solidFill>
                  <a:schemeClr val="tx1"/>
                </a:solidFill>
                <a:latin typeface="Calibri"/>
                <a:cs typeface="Calibri"/>
                <a:sym typeface="Calibri"/>
              </a:rPr>
              <a:t>OverOps Report to decide when to promote</a:t>
            </a:r>
          </a:p>
        </p:txBody>
      </p:sp>
      <p:sp>
        <p:nvSpPr>
          <p:cNvPr id="26" name="Shape 73">
            <a:extLst>
              <a:ext uri="{FF2B5EF4-FFF2-40B4-BE49-F238E27FC236}">
                <a16:creationId xmlns:a16="http://schemas.microsoft.com/office/drawing/2014/main" id="{A99BBE91-33FA-9647-A5B8-32FB70DD5044}"/>
              </a:ext>
            </a:extLst>
          </p:cNvPr>
          <p:cNvSpPr/>
          <p:nvPr/>
        </p:nvSpPr>
        <p:spPr>
          <a:xfrm>
            <a:off x="5113049" y="4658507"/>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Yes. Promote</a:t>
            </a:r>
          </a:p>
        </p:txBody>
      </p:sp>
      <p:sp>
        <p:nvSpPr>
          <p:cNvPr id="27" name="Shape 57">
            <a:extLst>
              <a:ext uri="{FF2B5EF4-FFF2-40B4-BE49-F238E27FC236}">
                <a16:creationId xmlns:a16="http://schemas.microsoft.com/office/drawing/2014/main" id="{0A050401-A62E-574B-870A-8294937FBA2E}"/>
              </a:ext>
            </a:extLst>
          </p:cNvPr>
          <p:cNvSpPr/>
          <p:nvPr/>
        </p:nvSpPr>
        <p:spPr>
          <a:xfrm>
            <a:off x="2194137" y="1521800"/>
            <a:ext cx="5049144" cy="2362666"/>
          </a:xfrm>
          <a:prstGeom prst="rect">
            <a:avLst/>
          </a:prstGeom>
          <a:noFill/>
          <a:ln w="9525" cap="flat" cmpd="sng">
            <a:solidFill>
              <a:schemeClr val="tx1"/>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endParaRPr sz="1600" dirty="0">
              <a:solidFill>
                <a:srgbClr val="999999"/>
              </a:solidFill>
              <a:latin typeface="Calibri"/>
              <a:ea typeface="Calibri"/>
              <a:cs typeface="Calibri"/>
              <a:sym typeface="Calibri"/>
            </a:endParaRPr>
          </a:p>
        </p:txBody>
      </p:sp>
      <p:sp>
        <p:nvSpPr>
          <p:cNvPr id="28" name="TextBox 27">
            <a:extLst>
              <a:ext uri="{FF2B5EF4-FFF2-40B4-BE49-F238E27FC236}">
                <a16:creationId xmlns:a16="http://schemas.microsoft.com/office/drawing/2014/main" id="{A7B3754E-410A-8B4E-83EF-767EECC12E5D}"/>
              </a:ext>
            </a:extLst>
          </p:cNvPr>
          <p:cNvSpPr txBox="1"/>
          <p:nvPr/>
        </p:nvSpPr>
        <p:spPr>
          <a:xfrm>
            <a:off x="7624441" y="1521800"/>
            <a:ext cx="4396509" cy="4339650"/>
          </a:xfrm>
          <a:prstGeom prst="rect">
            <a:avLst/>
          </a:prstGeom>
          <a:noFill/>
        </p:spPr>
        <p:txBody>
          <a:bodyPr wrap="square" rtlCol="0">
            <a:spAutoFit/>
          </a:bodyPr>
          <a:lstStyle/>
          <a:p>
            <a:r>
              <a:rPr lang="en-US" sz="1200" dirty="0"/>
              <a:t>During test cycles, errors occur. OverOps captures all errors and log warnings and errors</a:t>
            </a:r>
          </a:p>
          <a:p>
            <a:endParaRPr lang="en-US" sz="1200" dirty="0"/>
          </a:p>
          <a:p>
            <a:pPr marL="171450" indent="-171450">
              <a:buFont typeface="Arial" panose="020B0604020202020204" pitchFamily="34" charset="0"/>
              <a:buChar char="•"/>
            </a:pPr>
            <a:r>
              <a:rPr lang="en-US" sz="1200" dirty="0"/>
              <a:t>All errors detected and classified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When errors occur, alert the correct team (faster turn around, all errors assigned automatically)</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 ticket creation (Jira, Service Now, etc.)</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OverOps report for code promotion. Know you are promoting code that passed all tests (even if errors were not logged)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Export Metrics via </a:t>
            </a:r>
            <a:r>
              <a:rPr lang="en-US" sz="1200" dirty="0" err="1"/>
              <a:t>StatsD</a:t>
            </a:r>
            <a:r>
              <a:rPr lang="en-US" sz="1200" dirty="0"/>
              <a:t> to metrics hub</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Code monitoring code – ability to know when code can be promoted with less risk</a:t>
            </a:r>
          </a:p>
          <a:p>
            <a:endParaRPr lang="en-US" sz="1200" dirty="0"/>
          </a:p>
          <a:p>
            <a:pPr marL="171450" indent="-171450">
              <a:buFont typeface="Arial" panose="020B0604020202020204" pitchFamily="34" charset="0"/>
              <a:buChar char="•"/>
            </a:pPr>
            <a:r>
              <a:rPr lang="en-US" sz="1200" dirty="0"/>
              <a:t>Anomaly Detection – What is the normal level of errors and when is something outside the norm?</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Integrates with existing workflow</a:t>
            </a:r>
          </a:p>
        </p:txBody>
      </p:sp>
    </p:spTree>
    <p:extLst>
      <p:ext uri="{BB962C8B-B14F-4D97-AF65-F5344CB8AC3E}">
        <p14:creationId xmlns:p14="http://schemas.microsoft.com/office/powerpoint/2010/main" val="9597015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F4F8B-B2B4-D840-8087-EB1AB5FA438C}"/>
              </a:ext>
            </a:extLst>
          </p:cNvPr>
          <p:cNvSpPr>
            <a:spLocks noGrp="1"/>
          </p:cNvSpPr>
          <p:nvPr>
            <p:ph type="title"/>
          </p:nvPr>
        </p:nvSpPr>
        <p:spPr/>
        <p:txBody>
          <a:bodyPr/>
          <a:lstStyle/>
          <a:p>
            <a:r>
              <a:rPr lang="en-US" dirty="0"/>
              <a:t>CI/CD Workflow Meets Observability With OverOps</a:t>
            </a:r>
          </a:p>
        </p:txBody>
      </p:sp>
      <p:sp>
        <p:nvSpPr>
          <p:cNvPr id="6" name="Shape 61">
            <a:extLst>
              <a:ext uri="{FF2B5EF4-FFF2-40B4-BE49-F238E27FC236}">
                <a16:creationId xmlns:a16="http://schemas.microsoft.com/office/drawing/2014/main" id="{BD6CCF30-7281-3143-9FDC-FE9EE822D0B6}"/>
              </a:ext>
            </a:extLst>
          </p:cNvPr>
          <p:cNvSpPr/>
          <p:nvPr/>
        </p:nvSpPr>
        <p:spPr>
          <a:xfrm>
            <a:off x="3284180" y="233040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endParaRPr dirty="0"/>
          </a:p>
        </p:txBody>
      </p:sp>
      <p:pic>
        <p:nvPicPr>
          <p:cNvPr id="7" name="Shape 70">
            <a:extLst>
              <a:ext uri="{FF2B5EF4-FFF2-40B4-BE49-F238E27FC236}">
                <a16:creationId xmlns:a16="http://schemas.microsoft.com/office/drawing/2014/main" id="{67FD0246-FC65-5A41-9857-9BFFC173E0F4}"/>
              </a:ext>
            </a:extLst>
          </p:cNvPr>
          <p:cNvPicPr preferRelativeResize="0"/>
          <p:nvPr/>
        </p:nvPicPr>
        <p:blipFill>
          <a:blip r:embed="rId3">
            <a:alphaModFix/>
          </a:blip>
          <a:stretch>
            <a:fillRect/>
          </a:stretch>
        </p:blipFill>
        <p:spPr>
          <a:xfrm>
            <a:off x="869641" y="4241023"/>
            <a:ext cx="663000" cy="1063877"/>
          </a:xfrm>
          <a:prstGeom prst="rect">
            <a:avLst/>
          </a:prstGeom>
          <a:noFill/>
          <a:ln>
            <a:noFill/>
          </a:ln>
        </p:spPr>
      </p:pic>
      <p:sp>
        <p:nvSpPr>
          <p:cNvPr id="8" name="Shape 73">
            <a:extLst>
              <a:ext uri="{FF2B5EF4-FFF2-40B4-BE49-F238E27FC236}">
                <a16:creationId xmlns:a16="http://schemas.microsoft.com/office/drawing/2014/main" id="{40E0661D-CBB4-0240-BB1F-4A6B6BB8D0F9}"/>
              </a:ext>
            </a:extLst>
          </p:cNvPr>
          <p:cNvSpPr/>
          <p:nvPr/>
        </p:nvSpPr>
        <p:spPr>
          <a:xfrm>
            <a:off x="979023" y="3776028"/>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Commits</a:t>
            </a:r>
            <a:endParaRPr sz="1200" dirty="0">
              <a:solidFill>
                <a:schemeClr val="tx1"/>
              </a:solidFill>
            </a:endParaRPr>
          </a:p>
        </p:txBody>
      </p:sp>
      <p:sp>
        <p:nvSpPr>
          <p:cNvPr id="9" name="Shape 53">
            <a:extLst>
              <a:ext uri="{FF2B5EF4-FFF2-40B4-BE49-F238E27FC236}">
                <a16:creationId xmlns:a16="http://schemas.microsoft.com/office/drawing/2014/main" id="{58DF2180-CB9D-F045-AACF-71FDE996A074}"/>
              </a:ext>
            </a:extLst>
          </p:cNvPr>
          <p:cNvSpPr/>
          <p:nvPr/>
        </p:nvSpPr>
        <p:spPr>
          <a:xfrm>
            <a:off x="621661" y="3079607"/>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GitHub</a:t>
            </a:r>
            <a:endParaRPr dirty="0"/>
          </a:p>
        </p:txBody>
      </p:sp>
      <p:cxnSp>
        <p:nvCxnSpPr>
          <p:cNvPr id="10" name="Straight Arrow Connector 9">
            <a:extLst>
              <a:ext uri="{FF2B5EF4-FFF2-40B4-BE49-F238E27FC236}">
                <a16:creationId xmlns:a16="http://schemas.microsoft.com/office/drawing/2014/main" id="{48F1AEBA-6D1D-5E4D-A675-F38F951574AE}"/>
              </a:ext>
            </a:extLst>
          </p:cNvPr>
          <p:cNvCxnSpPr>
            <a:cxnSpLocks/>
            <a:endCxn id="9" idx="2"/>
          </p:cNvCxnSpPr>
          <p:nvPr/>
        </p:nvCxnSpPr>
        <p:spPr>
          <a:xfrm flipV="1">
            <a:off x="1111209" y="3704507"/>
            <a:ext cx="6352" cy="53067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Shape 53">
            <a:extLst>
              <a:ext uri="{FF2B5EF4-FFF2-40B4-BE49-F238E27FC236}">
                <a16:creationId xmlns:a16="http://schemas.microsoft.com/office/drawing/2014/main" id="{74093697-F075-E440-A87E-80C693F33CDF}"/>
              </a:ext>
            </a:extLst>
          </p:cNvPr>
          <p:cNvSpPr/>
          <p:nvPr/>
        </p:nvSpPr>
        <p:spPr>
          <a:xfrm>
            <a:off x="612275" y="1917021"/>
            <a:ext cx="991800" cy="624900"/>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Jenkins</a:t>
            </a:r>
            <a:endParaRPr dirty="0"/>
          </a:p>
        </p:txBody>
      </p:sp>
      <p:cxnSp>
        <p:nvCxnSpPr>
          <p:cNvPr id="12" name="Straight Arrow Connector 11">
            <a:extLst>
              <a:ext uri="{FF2B5EF4-FFF2-40B4-BE49-F238E27FC236}">
                <a16:creationId xmlns:a16="http://schemas.microsoft.com/office/drawing/2014/main" id="{3FE715C6-5F10-3E4D-89E5-2E112B8CD13A}"/>
              </a:ext>
            </a:extLst>
          </p:cNvPr>
          <p:cNvCxnSpPr>
            <a:cxnSpLocks/>
            <a:stCxn id="9" idx="0"/>
            <a:endCxn id="11" idx="2"/>
          </p:cNvCxnSpPr>
          <p:nvPr/>
        </p:nvCxnSpPr>
        <p:spPr>
          <a:xfrm flipH="1" flipV="1">
            <a:off x="1108175" y="2541921"/>
            <a:ext cx="9386" cy="5376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Shape 73">
            <a:extLst>
              <a:ext uri="{FF2B5EF4-FFF2-40B4-BE49-F238E27FC236}">
                <a16:creationId xmlns:a16="http://schemas.microsoft.com/office/drawing/2014/main" id="{467A2610-61ED-214E-BEB9-BCCBCAE7238F}"/>
              </a:ext>
            </a:extLst>
          </p:cNvPr>
          <p:cNvSpPr/>
          <p:nvPr/>
        </p:nvSpPr>
        <p:spPr>
          <a:xfrm>
            <a:off x="1016094" y="2574571"/>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ea typeface="Calibri"/>
                <a:cs typeface="Calibri"/>
                <a:sym typeface="Calibri"/>
              </a:rPr>
              <a:t>Code Pull</a:t>
            </a:r>
          </a:p>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&amp; Build</a:t>
            </a:r>
            <a:endParaRPr sz="1200" dirty="0">
              <a:solidFill>
                <a:schemeClr val="tx1"/>
              </a:solidFill>
            </a:endParaRPr>
          </a:p>
        </p:txBody>
      </p:sp>
      <p:cxnSp>
        <p:nvCxnSpPr>
          <p:cNvPr id="14" name="Straight Arrow Connector 13">
            <a:extLst>
              <a:ext uri="{FF2B5EF4-FFF2-40B4-BE49-F238E27FC236}">
                <a16:creationId xmlns:a16="http://schemas.microsoft.com/office/drawing/2014/main" id="{6ACB2ACC-B180-1048-A810-5B639B85F145}"/>
              </a:ext>
            </a:extLst>
          </p:cNvPr>
          <p:cNvCxnSpPr>
            <a:cxnSpLocks/>
            <a:stCxn id="11" idx="3"/>
          </p:cNvCxnSpPr>
          <p:nvPr/>
        </p:nvCxnSpPr>
        <p:spPr>
          <a:xfrm>
            <a:off x="1604075" y="2229471"/>
            <a:ext cx="590062"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Diamond 14">
            <a:extLst>
              <a:ext uri="{FF2B5EF4-FFF2-40B4-BE49-F238E27FC236}">
                <a16:creationId xmlns:a16="http://schemas.microsoft.com/office/drawing/2014/main" id="{98E38F87-BFAA-6E40-88E7-06C2CD029EAF}"/>
              </a:ext>
            </a:extLst>
          </p:cNvPr>
          <p:cNvSpPr/>
          <p:nvPr/>
        </p:nvSpPr>
        <p:spPr>
          <a:xfrm>
            <a:off x="4256781" y="4233787"/>
            <a:ext cx="914400" cy="914400"/>
          </a:xfrm>
          <a:prstGeom prst="diamond">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tx1"/>
              </a:solidFill>
            </a:endParaRPr>
          </a:p>
        </p:txBody>
      </p:sp>
      <p:sp>
        <p:nvSpPr>
          <p:cNvPr id="16" name="Shape 73">
            <a:extLst>
              <a:ext uri="{FF2B5EF4-FFF2-40B4-BE49-F238E27FC236}">
                <a16:creationId xmlns:a16="http://schemas.microsoft.com/office/drawing/2014/main" id="{1856DA3C-097B-4D47-8C8F-24D0E4E1091E}"/>
              </a:ext>
            </a:extLst>
          </p:cNvPr>
          <p:cNvSpPr/>
          <p:nvPr/>
        </p:nvSpPr>
        <p:spPr>
          <a:xfrm>
            <a:off x="4287453" y="4559166"/>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dirty="0">
                <a:solidFill>
                  <a:schemeClr val="tx1"/>
                </a:solidFill>
                <a:latin typeface="Calibri"/>
                <a:ea typeface="Calibri"/>
                <a:cs typeface="Calibri"/>
                <a:sym typeface="Calibri"/>
              </a:rPr>
              <a:t>Pass?</a:t>
            </a:r>
            <a:endParaRPr dirty="0">
              <a:solidFill>
                <a:schemeClr val="tx1"/>
              </a:solidFill>
            </a:endParaRPr>
          </a:p>
        </p:txBody>
      </p:sp>
      <p:sp>
        <p:nvSpPr>
          <p:cNvPr id="17" name="Shape 53">
            <a:extLst>
              <a:ext uri="{FF2B5EF4-FFF2-40B4-BE49-F238E27FC236}">
                <a16:creationId xmlns:a16="http://schemas.microsoft.com/office/drawing/2014/main" id="{E05804BB-28EB-B342-A861-3D0C494D5190}"/>
              </a:ext>
            </a:extLst>
          </p:cNvPr>
          <p:cNvSpPr/>
          <p:nvPr/>
        </p:nvSpPr>
        <p:spPr>
          <a:xfrm>
            <a:off x="5979508" y="4453966"/>
            <a:ext cx="1228803" cy="474042"/>
          </a:xfrm>
          <a:prstGeom prst="rect">
            <a:avLst/>
          </a:prstGeom>
          <a:noFill/>
          <a:ln w="9525" cap="flat" cmpd="sng">
            <a:solidFill>
              <a:srgbClr val="434343"/>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r>
              <a:rPr lang="en-US" b="0" i="0" u="none" strike="noStrike" cap="none" dirty="0">
                <a:solidFill>
                  <a:srgbClr val="262626"/>
                </a:solidFill>
                <a:latin typeface="Calibri"/>
                <a:ea typeface="Calibri"/>
                <a:cs typeface="Calibri"/>
                <a:sym typeface="Calibri"/>
              </a:rPr>
              <a:t>Production</a:t>
            </a:r>
            <a:endParaRPr dirty="0"/>
          </a:p>
        </p:txBody>
      </p:sp>
      <p:cxnSp>
        <p:nvCxnSpPr>
          <p:cNvPr id="18" name="Straight Arrow Connector 17">
            <a:extLst>
              <a:ext uri="{FF2B5EF4-FFF2-40B4-BE49-F238E27FC236}">
                <a16:creationId xmlns:a16="http://schemas.microsoft.com/office/drawing/2014/main" id="{EBAFECB8-5E62-254B-A09D-ADC327D5D915}"/>
              </a:ext>
            </a:extLst>
          </p:cNvPr>
          <p:cNvCxnSpPr>
            <a:cxnSpLocks/>
            <a:stCxn id="15" idx="3"/>
            <a:endCxn id="17" idx="1"/>
          </p:cNvCxnSpPr>
          <p:nvPr/>
        </p:nvCxnSpPr>
        <p:spPr>
          <a:xfrm>
            <a:off x="5171181" y="4690987"/>
            <a:ext cx="80832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9" name="Diagram 18">
            <a:extLst>
              <a:ext uri="{FF2B5EF4-FFF2-40B4-BE49-F238E27FC236}">
                <a16:creationId xmlns:a16="http://schemas.microsoft.com/office/drawing/2014/main" id="{6ADA92ED-3B27-A34B-BF19-1C7FC2242E2E}"/>
              </a:ext>
            </a:extLst>
          </p:cNvPr>
          <p:cNvGraphicFramePr/>
          <p:nvPr>
            <p:extLst/>
          </p:nvPr>
        </p:nvGraphicFramePr>
        <p:xfrm>
          <a:off x="1922032" y="1855032"/>
          <a:ext cx="2833586" cy="17774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 name="TextBox 20">
            <a:extLst>
              <a:ext uri="{FF2B5EF4-FFF2-40B4-BE49-F238E27FC236}">
                <a16:creationId xmlns:a16="http://schemas.microsoft.com/office/drawing/2014/main" id="{5B3C9B61-07DC-5649-A231-BE6116B217C3}"/>
              </a:ext>
            </a:extLst>
          </p:cNvPr>
          <p:cNvSpPr txBox="1"/>
          <p:nvPr/>
        </p:nvSpPr>
        <p:spPr>
          <a:xfrm>
            <a:off x="4337556" y="1798669"/>
            <a:ext cx="2905725" cy="2308324"/>
          </a:xfrm>
          <a:prstGeom prst="rect">
            <a:avLst/>
          </a:prstGeom>
          <a:noFill/>
        </p:spPr>
        <p:txBody>
          <a:bodyPr wrap="square" rtlCol="0">
            <a:spAutoFit/>
          </a:bodyPr>
          <a:lstStyle/>
          <a:p>
            <a:pPr marL="171450" indent="-171450">
              <a:buFont typeface="Arial" panose="020B0604020202020204" pitchFamily="34" charset="0"/>
              <a:buChar char="•"/>
            </a:pPr>
            <a:r>
              <a:rPr lang="en-US" sz="1200" dirty="0"/>
              <a:t>Auto deployment to each region (Test, QA, Pre-Prod) </a:t>
            </a:r>
          </a:p>
          <a:p>
            <a:pPr marL="285750" indent="-2857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Automated testing (Regression, load)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b="1" dirty="0"/>
              <a:t>OverOps for Automated alerting (Notify when failures occur, route to correct team)</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b="1" dirty="0"/>
              <a:t>OverOps for Automated feedback loop</a:t>
            </a:r>
          </a:p>
          <a:p>
            <a:endParaRPr lang="en-US" sz="1200" b="1" dirty="0"/>
          </a:p>
        </p:txBody>
      </p:sp>
      <p:cxnSp>
        <p:nvCxnSpPr>
          <p:cNvPr id="22" name="Straight Arrow Connector 21">
            <a:extLst>
              <a:ext uri="{FF2B5EF4-FFF2-40B4-BE49-F238E27FC236}">
                <a16:creationId xmlns:a16="http://schemas.microsoft.com/office/drawing/2014/main" id="{712B92F1-EF4A-0648-9C9E-340E9F49BD1B}"/>
              </a:ext>
            </a:extLst>
          </p:cNvPr>
          <p:cNvCxnSpPr>
            <a:cxnSpLocks/>
            <a:stCxn id="27" idx="2"/>
            <a:endCxn id="15" idx="0"/>
          </p:cNvCxnSpPr>
          <p:nvPr/>
        </p:nvCxnSpPr>
        <p:spPr>
          <a:xfrm flipH="1">
            <a:off x="4713981" y="3884466"/>
            <a:ext cx="4728" cy="34932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0290F12D-E65D-6A43-8B6D-7AB538A4BCE6}"/>
              </a:ext>
            </a:extLst>
          </p:cNvPr>
          <p:cNvCxnSpPr>
            <a:cxnSpLocks/>
            <a:stCxn id="15" idx="1"/>
          </p:cNvCxnSpPr>
          <p:nvPr/>
        </p:nvCxnSpPr>
        <p:spPr>
          <a:xfrm flipH="1">
            <a:off x="1670918" y="4690987"/>
            <a:ext cx="2585863" cy="81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Shape 73">
            <a:extLst>
              <a:ext uri="{FF2B5EF4-FFF2-40B4-BE49-F238E27FC236}">
                <a16:creationId xmlns:a16="http://schemas.microsoft.com/office/drawing/2014/main" id="{3B44284D-3869-7D46-ADA0-445911CDFCE2}"/>
              </a:ext>
            </a:extLst>
          </p:cNvPr>
          <p:cNvSpPr/>
          <p:nvPr/>
        </p:nvSpPr>
        <p:spPr>
          <a:xfrm>
            <a:off x="2414372" y="4403776"/>
            <a:ext cx="1327158" cy="264051"/>
          </a:xfrm>
          <a:prstGeom prst="rect">
            <a:avLst/>
          </a:prstGeom>
          <a:noFill/>
          <a:ln>
            <a:noFill/>
          </a:ln>
        </p:spPr>
        <p:txBody>
          <a:bodyPr spcFirstLastPara="1" wrap="square" lIns="45700" tIns="45700" rIns="45700" bIns="45700" anchor="t" anchorCtr="0">
            <a:noAutofit/>
          </a:bodyPr>
          <a:lstStyle/>
          <a:p>
            <a:pPr marL="0" marR="0" lvl="0" indent="0"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Feedback loop</a:t>
            </a:r>
          </a:p>
        </p:txBody>
      </p:sp>
      <p:sp>
        <p:nvSpPr>
          <p:cNvPr id="25" name="Shape 73">
            <a:extLst>
              <a:ext uri="{FF2B5EF4-FFF2-40B4-BE49-F238E27FC236}">
                <a16:creationId xmlns:a16="http://schemas.microsoft.com/office/drawing/2014/main" id="{79BC6A32-8889-7B4F-972E-7B9D36C1A986}"/>
              </a:ext>
            </a:extLst>
          </p:cNvPr>
          <p:cNvSpPr/>
          <p:nvPr/>
        </p:nvSpPr>
        <p:spPr>
          <a:xfrm>
            <a:off x="4842035" y="3857997"/>
            <a:ext cx="1185714"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b="1" dirty="0">
                <a:solidFill>
                  <a:schemeClr val="tx1"/>
                </a:solidFill>
                <a:latin typeface="Calibri"/>
                <a:cs typeface="Calibri"/>
                <a:sym typeface="Calibri"/>
              </a:rPr>
              <a:t>OverOps Report to decide when to promote</a:t>
            </a:r>
          </a:p>
        </p:txBody>
      </p:sp>
      <p:sp>
        <p:nvSpPr>
          <p:cNvPr id="26" name="Shape 73">
            <a:extLst>
              <a:ext uri="{FF2B5EF4-FFF2-40B4-BE49-F238E27FC236}">
                <a16:creationId xmlns:a16="http://schemas.microsoft.com/office/drawing/2014/main" id="{A99BBE91-33FA-9647-A5B8-32FB70DD5044}"/>
              </a:ext>
            </a:extLst>
          </p:cNvPr>
          <p:cNvSpPr/>
          <p:nvPr/>
        </p:nvSpPr>
        <p:spPr>
          <a:xfrm>
            <a:off x="5113049" y="4658507"/>
            <a:ext cx="914700" cy="239700"/>
          </a:xfrm>
          <a:prstGeom prst="rect">
            <a:avLst/>
          </a:prstGeom>
          <a:noFill/>
          <a:ln>
            <a:noFill/>
          </a:ln>
        </p:spPr>
        <p:txBody>
          <a:bodyPr spcFirstLastPara="1" wrap="square" lIns="45700" tIns="45700" rIns="45700" bIns="45700" anchor="t" anchorCtr="0">
            <a:noAutofit/>
          </a:bodyPr>
          <a:lstStyle/>
          <a:p>
            <a:pPr marL="0" marR="0" lvl="0" indent="0" algn="ctr" rtl="0">
              <a:lnSpc>
                <a:spcPct val="100000"/>
              </a:lnSpc>
              <a:spcBef>
                <a:spcPts val="0"/>
              </a:spcBef>
              <a:spcAft>
                <a:spcPts val="0"/>
              </a:spcAft>
              <a:buClr>
                <a:srgbClr val="808080"/>
              </a:buClr>
              <a:buSzPts val="1200"/>
              <a:buFont typeface="Calibri"/>
              <a:buNone/>
            </a:pPr>
            <a:r>
              <a:rPr lang="en-US" sz="1200" dirty="0">
                <a:solidFill>
                  <a:schemeClr val="tx1"/>
                </a:solidFill>
                <a:latin typeface="Calibri"/>
                <a:cs typeface="Calibri"/>
                <a:sym typeface="Calibri"/>
              </a:rPr>
              <a:t>Yes. Promote</a:t>
            </a:r>
          </a:p>
        </p:txBody>
      </p:sp>
      <p:sp>
        <p:nvSpPr>
          <p:cNvPr id="27" name="Shape 57">
            <a:extLst>
              <a:ext uri="{FF2B5EF4-FFF2-40B4-BE49-F238E27FC236}">
                <a16:creationId xmlns:a16="http://schemas.microsoft.com/office/drawing/2014/main" id="{0A050401-A62E-574B-870A-8294937FBA2E}"/>
              </a:ext>
            </a:extLst>
          </p:cNvPr>
          <p:cNvSpPr/>
          <p:nvPr/>
        </p:nvSpPr>
        <p:spPr>
          <a:xfrm>
            <a:off x="2194137" y="1521800"/>
            <a:ext cx="5049144" cy="2362666"/>
          </a:xfrm>
          <a:prstGeom prst="rect">
            <a:avLst/>
          </a:prstGeom>
          <a:noFill/>
          <a:ln w="9525" cap="flat" cmpd="sng">
            <a:solidFill>
              <a:schemeClr val="tx1"/>
            </a:solidFill>
            <a:prstDash val="solid"/>
            <a:round/>
            <a:headEnd type="none" w="med" len="med"/>
            <a:tailEnd type="none" w="med" len="med"/>
          </a:ln>
        </p:spPr>
        <p:txBody>
          <a:bodyPr spcFirstLastPara="1" wrap="square" lIns="45700" tIns="45700" rIns="45700" bIns="45700" anchor="ctr" anchorCtr="0">
            <a:noAutofit/>
          </a:bodyPr>
          <a:lstStyle/>
          <a:p>
            <a:pPr marL="0" marR="0" lvl="0" indent="0" algn="ctr" rtl="0">
              <a:lnSpc>
                <a:spcPct val="100000"/>
              </a:lnSpc>
              <a:spcBef>
                <a:spcPts val="0"/>
              </a:spcBef>
              <a:spcAft>
                <a:spcPts val="0"/>
              </a:spcAft>
              <a:buClr>
                <a:srgbClr val="262626"/>
              </a:buClr>
              <a:buSzPts val="1800"/>
              <a:buFont typeface="Calibri"/>
              <a:buNone/>
            </a:pPr>
            <a:endParaRPr sz="1600" dirty="0">
              <a:solidFill>
                <a:srgbClr val="999999"/>
              </a:solidFill>
              <a:latin typeface="Calibri"/>
              <a:ea typeface="Calibri"/>
              <a:cs typeface="Calibri"/>
              <a:sym typeface="Calibri"/>
            </a:endParaRPr>
          </a:p>
        </p:txBody>
      </p:sp>
      <p:sp>
        <p:nvSpPr>
          <p:cNvPr id="28" name="TextBox 27">
            <a:extLst>
              <a:ext uri="{FF2B5EF4-FFF2-40B4-BE49-F238E27FC236}">
                <a16:creationId xmlns:a16="http://schemas.microsoft.com/office/drawing/2014/main" id="{A7B3754E-410A-8B4E-83EF-767EECC12E5D}"/>
              </a:ext>
            </a:extLst>
          </p:cNvPr>
          <p:cNvSpPr txBox="1"/>
          <p:nvPr/>
        </p:nvSpPr>
        <p:spPr>
          <a:xfrm>
            <a:off x="7624441" y="1521800"/>
            <a:ext cx="4396509" cy="4339650"/>
          </a:xfrm>
          <a:prstGeom prst="rect">
            <a:avLst/>
          </a:prstGeom>
          <a:noFill/>
        </p:spPr>
        <p:txBody>
          <a:bodyPr wrap="square" rtlCol="0">
            <a:spAutoFit/>
          </a:bodyPr>
          <a:lstStyle/>
          <a:p>
            <a:r>
              <a:rPr lang="en-US" sz="1200" dirty="0"/>
              <a:t>During test cycles, errors occur. OverOps captures all errors and log warnings and errors</a:t>
            </a:r>
          </a:p>
          <a:p>
            <a:endParaRPr lang="en-US" sz="1200" dirty="0"/>
          </a:p>
          <a:p>
            <a:pPr marL="171450" indent="-171450">
              <a:buFont typeface="Arial" panose="020B0604020202020204" pitchFamily="34" charset="0"/>
              <a:buChar char="•"/>
            </a:pPr>
            <a:r>
              <a:rPr lang="en-US" sz="1200" dirty="0"/>
              <a:t>All errors detected and classified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When errors occur, alert the correct team (faster turn around, all errors assigned automatically)</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Automate ticket creation (Jira, Service Now, etc.)</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OverOps report for code promotion. Know you are promoting code that passed all tests (even if errors were not logged)</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Export Metrics via </a:t>
            </a:r>
            <a:r>
              <a:rPr lang="en-US" sz="1200" dirty="0" err="1"/>
              <a:t>StatsD</a:t>
            </a:r>
            <a:r>
              <a:rPr lang="en-US" sz="1200" dirty="0"/>
              <a:t> to metrics hub</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Code monitoring code – ability to know when code can be promoted with less risk</a:t>
            </a:r>
          </a:p>
          <a:p>
            <a:endParaRPr lang="en-US" sz="1200" dirty="0"/>
          </a:p>
          <a:p>
            <a:pPr marL="171450" indent="-171450">
              <a:buFont typeface="Arial" panose="020B0604020202020204" pitchFamily="34" charset="0"/>
              <a:buChar char="•"/>
            </a:pPr>
            <a:r>
              <a:rPr lang="en-US" sz="1200" dirty="0"/>
              <a:t>Anomaly Detection – What is the normal level of errors and when is something outside the norm?</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Integrates with existing workflow</a:t>
            </a:r>
          </a:p>
        </p:txBody>
      </p:sp>
      <p:sp>
        <p:nvSpPr>
          <p:cNvPr id="29" name="Rectangle 28">
            <a:extLst>
              <a:ext uri="{FF2B5EF4-FFF2-40B4-BE49-F238E27FC236}">
                <a16:creationId xmlns:a16="http://schemas.microsoft.com/office/drawing/2014/main" id="{B30CD1C2-5732-2B44-BECB-06EBB9FD0688}"/>
              </a:ext>
            </a:extLst>
          </p:cNvPr>
          <p:cNvSpPr/>
          <p:nvPr/>
        </p:nvSpPr>
        <p:spPr>
          <a:xfrm>
            <a:off x="3561733" y="1878342"/>
            <a:ext cx="5279010" cy="3010987"/>
          </a:xfrm>
          <a:prstGeom prst="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rPr>
              <a:t>Finally….code monitoring code…..</a:t>
            </a:r>
          </a:p>
          <a:p>
            <a:endParaRPr lang="en-US" sz="2000" dirty="0">
              <a:solidFill>
                <a:schemeClr val="tx1"/>
              </a:solidFill>
            </a:endParaRPr>
          </a:p>
          <a:p>
            <a:endParaRPr lang="en-US" sz="2000" dirty="0">
              <a:solidFill>
                <a:schemeClr val="tx1"/>
              </a:solidFill>
            </a:endParaRPr>
          </a:p>
          <a:p>
            <a:r>
              <a:rPr lang="en-US" sz="2000" dirty="0">
                <a:solidFill>
                  <a:schemeClr val="tx1"/>
                </a:solidFill>
              </a:rPr>
              <a:t>Observability….</a:t>
            </a:r>
          </a:p>
          <a:p>
            <a:r>
              <a:rPr lang="en-US" sz="2000" dirty="0">
                <a:solidFill>
                  <a:schemeClr val="tx1"/>
                </a:solidFill>
                <a:latin typeface="Helvetica Neue" panose="02000503000000020004" pitchFamily="2" charset="0"/>
                <a:ea typeface="Helvetica Neue" panose="02000503000000020004" pitchFamily="2" charset="0"/>
                <a:cs typeface="Helvetica Neue" panose="02000503000000020004" pitchFamily="2" charset="0"/>
              </a:rPr>
              <a:t>The measure of how well the internal states of a system can be inferred from knowledge of its external outputs.</a:t>
            </a:r>
          </a:p>
          <a:p>
            <a:endParaRPr lang="en-US" sz="2000" dirty="0">
              <a:solidFill>
                <a:schemeClr val="tx1"/>
              </a:solidFill>
            </a:endParaRPr>
          </a:p>
        </p:txBody>
      </p:sp>
    </p:spTree>
    <p:extLst>
      <p:ext uri="{BB962C8B-B14F-4D97-AF65-F5344CB8AC3E}">
        <p14:creationId xmlns:p14="http://schemas.microsoft.com/office/powerpoint/2010/main" val="4271857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Shape 150"/>
          <p:cNvSpPr txBox="1">
            <a:spLocks noGrp="1"/>
          </p:cNvSpPr>
          <p:nvPr>
            <p:ph type="title"/>
          </p:nvPr>
        </p:nvSpPr>
        <p:spPr>
          <a:xfrm>
            <a:off x="385200" y="191900"/>
            <a:ext cx="10968900" cy="872700"/>
          </a:xfrm>
          <a:prstGeom prst="rect">
            <a:avLst/>
          </a:prstGeom>
        </p:spPr>
        <p:txBody>
          <a:bodyPr spcFirstLastPara="1" wrap="square" lIns="121900" tIns="121900" rIns="121900" bIns="121900" anchor="ctr" anchorCtr="0">
            <a:noAutofit/>
          </a:bodyPr>
          <a:lstStyle/>
          <a:p>
            <a:pPr lvl="0"/>
            <a:r>
              <a:rPr lang="en-US" dirty="0"/>
              <a:t>Observability With OverOps</a:t>
            </a:r>
            <a:endParaRPr dirty="0"/>
          </a:p>
        </p:txBody>
      </p:sp>
      <p:sp>
        <p:nvSpPr>
          <p:cNvPr id="151" name="Shape 151"/>
          <p:cNvSpPr txBox="1"/>
          <p:nvPr/>
        </p:nvSpPr>
        <p:spPr>
          <a:xfrm>
            <a:off x="385200" y="836000"/>
            <a:ext cx="11244300" cy="5301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2400" dirty="0">
                <a:latin typeface="Helvetica Neue Light"/>
                <a:ea typeface="Helvetica Neue Light"/>
                <a:cs typeface="Helvetica Neue Light"/>
                <a:sym typeface="Helvetica Neue Light"/>
              </a:rPr>
              <a:t>Automatically capture and aggregate errors by deployment version, application or errors</a:t>
            </a:r>
            <a:br>
              <a:rPr lang="en-US" sz="2400" dirty="0">
                <a:latin typeface="Helvetica Neue Light"/>
                <a:ea typeface="Helvetica Neue Light"/>
                <a:cs typeface="Helvetica Neue Light"/>
                <a:sym typeface="Helvetica Neue Light"/>
              </a:rPr>
            </a:br>
            <a:endParaRPr sz="2400" dirty="0">
              <a:latin typeface="Helvetica Neue Light"/>
              <a:ea typeface="Helvetica Neue Light"/>
              <a:cs typeface="Helvetica Neue Light"/>
              <a:sym typeface="Helvetica Neue Light"/>
            </a:endParaRPr>
          </a:p>
        </p:txBody>
      </p:sp>
      <p:sp>
        <p:nvSpPr>
          <p:cNvPr id="152" name="Shape 152"/>
          <p:cNvSpPr/>
          <p:nvPr/>
        </p:nvSpPr>
        <p:spPr>
          <a:xfrm>
            <a:off x="24592" y="2091533"/>
            <a:ext cx="3294293" cy="31722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51B3E9"/>
              </a:buClr>
              <a:buSzPts val="2400"/>
              <a:buFont typeface="Helvetica Neue Light"/>
              <a:buNone/>
            </a:pPr>
            <a:r>
              <a:rPr lang="en-US" sz="1900" dirty="0">
                <a:solidFill>
                  <a:srgbClr val="757070"/>
                </a:solidFill>
                <a:latin typeface="Helvetica Neue Light"/>
                <a:ea typeface="Helvetica Neue Light"/>
                <a:cs typeface="Helvetica Neue Light"/>
                <a:sym typeface="Helvetica Neue Light"/>
              </a:rPr>
              <a:t>“OverOps Report” shows number of errors, number of new errors, number of errors by classified event</a:t>
            </a:r>
            <a:endParaRPr sz="1900" dirty="0">
              <a:solidFill>
                <a:srgbClr val="757070"/>
              </a:solidFill>
              <a:latin typeface="Helvetica Neue Light"/>
              <a:ea typeface="Helvetica Neue Light"/>
              <a:cs typeface="Helvetica Neue Light"/>
              <a:sym typeface="Helvetica Neue Light"/>
            </a:endParaRPr>
          </a:p>
          <a:p>
            <a:pPr marL="0" marR="0" lvl="0" indent="0" algn="r" rtl="0">
              <a:lnSpc>
                <a:spcPct val="100000"/>
              </a:lnSpc>
              <a:spcBef>
                <a:spcPts val="0"/>
              </a:spcBef>
              <a:spcAft>
                <a:spcPts val="0"/>
              </a:spcAft>
              <a:buClr>
                <a:srgbClr val="51B3E9"/>
              </a:buClr>
              <a:buSzPts val="2400"/>
              <a:buFont typeface="Helvetica Neue Light"/>
              <a:buNone/>
            </a:pPr>
            <a:endParaRPr lang="en-US" sz="1900" dirty="0">
              <a:solidFill>
                <a:srgbClr val="757070"/>
              </a:solidFill>
              <a:latin typeface="Helvetica Neue Light"/>
              <a:ea typeface="Helvetica Neue Light"/>
              <a:cs typeface="Helvetica Neue Light"/>
              <a:sym typeface="Helvetica Neue Light"/>
            </a:endParaRPr>
          </a:p>
          <a:p>
            <a:pPr marL="0" marR="0" lvl="0" indent="0" algn="r" rtl="0">
              <a:lnSpc>
                <a:spcPct val="100000"/>
              </a:lnSpc>
              <a:spcBef>
                <a:spcPts val="0"/>
              </a:spcBef>
              <a:spcAft>
                <a:spcPts val="0"/>
              </a:spcAft>
              <a:buClr>
                <a:srgbClr val="51B3E9"/>
              </a:buClr>
              <a:buSzPts val="2400"/>
              <a:buFont typeface="Helvetica Neue Light"/>
              <a:buNone/>
            </a:pPr>
            <a:r>
              <a:rPr lang="en-US" sz="1900" dirty="0">
                <a:solidFill>
                  <a:srgbClr val="757070"/>
                </a:solidFill>
                <a:latin typeface="Helvetica Neue Light"/>
                <a:ea typeface="Helvetica Neue Light"/>
                <a:cs typeface="Helvetica Neue Light"/>
                <a:sym typeface="Helvetica Neue Light"/>
              </a:rPr>
              <a:t>Compare release over release to identify code quality over time</a:t>
            </a:r>
            <a:endParaRPr sz="1900" dirty="0">
              <a:solidFill>
                <a:srgbClr val="757070"/>
              </a:solidFill>
              <a:latin typeface="Helvetica Neue Light"/>
              <a:ea typeface="Helvetica Neue Light"/>
              <a:cs typeface="Helvetica Neue Light"/>
              <a:sym typeface="Helvetica Neue Light"/>
            </a:endParaRPr>
          </a:p>
          <a:p>
            <a:pPr marL="0" lvl="0" indent="0" algn="r" rtl="0">
              <a:spcBef>
                <a:spcPts val="0"/>
              </a:spcBef>
              <a:spcAft>
                <a:spcPts val="0"/>
              </a:spcAft>
              <a:buClr>
                <a:srgbClr val="51B3E9"/>
              </a:buClr>
              <a:buSzPts val="2400"/>
              <a:buFont typeface="Helvetica Neue Light"/>
              <a:buNone/>
            </a:pPr>
            <a:endParaRPr sz="1900" dirty="0">
              <a:solidFill>
                <a:srgbClr val="757070"/>
              </a:solidFill>
              <a:latin typeface="Helvetica Neue Light"/>
              <a:ea typeface="Helvetica Neue Light"/>
              <a:cs typeface="Helvetica Neue Light"/>
              <a:sym typeface="Helvetica Neue Light"/>
            </a:endParaRPr>
          </a:p>
          <a:p>
            <a:pPr marL="0" lvl="0" indent="0" algn="r" rtl="0">
              <a:spcBef>
                <a:spcPts val="0"/>
              </a:spcBef>
              <a:spcAft>
                <a:spcPts val="0"/>
              </a:spcAft>
              <a:buClr>
                <a:srgbClr val="51B3E9"/>
              </a:buClr>
              <a:buSzPts val="2400"/>
              <a:buFont typeface="Helvetica Neue Light"/>
              <a:buNone/>
            </a:pPr>
            <a:r>
              <a:rPr lang="en-US" sz="1900" dirty="0">
                <a:solidFill>
                  <a:srgbClr val="757070"/>
                </a:solidFill>
                <a:latin typeface="Helvetica Neue Light"/>
                <a:ea typeface="Helvetica Neue Light"/>
                <a:cs typeface="Helvetica Neue Light"/>
                <a:sym typeface="Helvetica Neue Light"/>
              </a:rPr>
              <a:t>Know your unknowns</a:t>
            </a:r>
            <a:endParaRPr sz="1900" dirty="0">
              <a:solidFill>
                <a:srgbClr val="757070"/>
              </a:solidFill>
              <a:latin typeface="Helvetica Neue Light"/>
              <a:ea typeface="Helvetica Neue Light"/>
              <a:cs typeface="Helvetica Neue Light"/>
              <a:sym typeface="Helvetica Neue Light"/>
            </a:endParaRPr>
          </a:p>
          <a:p>
            <a:pPr marL="0" marR="0" lvl="0" indent="0" algn="r" rtl="0">
              <a:lnSpc>
                <a:spcPct val="100000"/>
              </a:lnSpc>
              <a:spcBef>
                <a:spcPts val="0"/>
              </a:spcBef>
              <a:spcAft>
                <a:spcPts val="0"/>
              </a:spcAft>
              <a:buClr>
                <a:srgbClr val="51B3E9"/>
              </a:buClr>
              <a:buSzPts val="2400"/>
              <a:buFont typeface="Helvetica Neue Light"/>
              <a:buNone/>
            </a:pPr>
            <a:endParaRPr sz="1900" dirty="0">
              <a:solidFill>
                <a:srgbClr val="757070"/>
              </a:solidFill>
              <a:latin typeface="Helvetica Neue Light"/>
              <a:ea typeface="Helvetica Neue Light"/>
              <a:cs typeface="Helvetica Neue Light"/>
              <a:sym typeface="Helvetica Neue Light"/>
            </a:endParaRPr>
          </a:p>
        </p:txBody>
      </p:sp>
      <p:pic>
        <p:nvPicPr>
          <p:cNvPr id="2" name="Picture 1">
            <a:extLst>
              <a:ext uri="{FF2B5EF4-FFF2-40B4-BE49-F238E27FC236}">
                <a16:creationId xmlns:a16="http://schemas.microsoft.com/office/drawing/2014/main" id="{9C7699C1-AD42-014A-B6B7-DE6D2B170C36}"/>
              </a:ext>
            </a:extLst>
          </p:cNvPr>
          <p:cNvPicPr>
            <a:picLocks noChangeAspect="1"/>
          </p:cNvPicPr>
          <p:nvPr/>
        </p:nvPicPr>
        <p:blipFill>
          <a:blip r:embed="rId3"/>
          <a:stretch>
            <a:fillRect/>
          </a:stretch>
        </p:blipFill>
        <p:spPr>
          <a:xfrm>
            <a:off x="3318885" y="1829063"/>
            <a:ext cx="8788924" cy="4360274"/>
          </a:xfrm>
          <a:prstGeom prst="rect">
            <a:avLst/>
          </a:prstGeom>
          <a:effectLst>
            <a:outerShdw blurRad="50800" dist="50800" dir="5400000" sx="2000" sy="2000" algn="ctr" rotWithShape="0">
              <a:srgbClr val="000000">
                <a:alpha val="43137"/>
              </a:srgbClr>
            </a:outerShdw>
            <a:softEdge rad="152400"/>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Shape 150"/>
          <p:cNvSpPr txBox="1">
            <a:spLocks noGrp="1"/>
          </p:cNvSpPr>
          <p:nvPr>
            <p:ph type="title"/>
          </p:nvPr>
        </p:nvSpPr>
        <p:spPr>
          <a:xfrm>
            <a:off x="385200" y="191900"/>
            <a:ext cx="10968900" cy="872700"/>
          </a:xfrm>
          <a:prstGeom prst="rect">
            <a:avLst/>
          </a:prstGeom>
        </p:spPr>
        <p:txBody>
          <a:bodyPr spcFirstLastPara="1" wrap="square" lIns="121900" tIns="121900" rIns="121900" bIns="121900" anchor="ctr" anchorCtr="0">
            <a:noAutofit/>
          </a:bodyPr>
          <a:lstStyle/>
          <a:p>
            <a:pPr marL="0" lvl="0" indent="0" rtl="0">
              <a:spcBef>
                <a:spcPts val="0"/>
              </a:spcBef>
              <a:spcAft>
                <a:spcPts val="0"/>
              </a:spcAft>
              <a:buNone/>
            </a:pPr>
            <a:r>
              <a:rPr lang="en-US"/>
              <a:t>One click to root cause</a:t>
            </a:r>
            <a:endParaRPr/>
          </a:p>
        </p:txBody>
      </p:sp>
      <p:sp>
        <p:nvSpPr>
          <p:cNvPr id="151" name="Shape 151"/>
          <p:cNvSpPr txBox="1"/>
          <p:nvPr/>
        </p:nvSpPr>
        <p:spPr>
          <a:xfrm>
            <a:off x="385200" y="836000"/>
            <a:ext cx="11244300" cy="5301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2400" dirty="0">
                <a:latin typeface="Helvetica Neue Light"/>
                <a:ea typeface="Helvetica Neue Light"/>
                <a:cs typeface="Helvetica Neue Light"/>
                <a:sym typeface="Helvetica Neue Light"/>
              </a:rPr>
              <a:t>full source code and variable state for </a:t>
            </a:r>
            <a:br>
              <a:rPr lang="en-US" sz="2400" dirty="0">
                <a:latin typeface="Helvetica Neue Light"/>
                <a:ea typeface="Helvetica Neue Light"/>
                <a:cs typeface="Helvetica Neue Light"/>
                <a:sym typeface="Helvetica Neue Light"/>
              </a:rPr>
            </a:br>
            <a:r>
              <a:rPr lang="en-US" sz="2400" dirty="0">
                <a:latin typeface="Helvetica Neue Light"/>
                <a:ea typeface="Helvetica Neue Light"/>
                <a:cs typeface="Helvetica Neue Light"/>
                <a:sym typeface="Helvetica Neue Light"/>
              </a:rPr>
              <a:t>known/unknown issues in SDLC</a:t>
            </a:r>
            <a:br>
              <a:rPr lang="en-US" sz="2400" dirty="0">
                <a:latin typeface="Helvetica Neue Light"/>
                <a:ea typeface="Helvetica Neue Light"/>
                <a:cs typeface="Helvetica Neue Light"/>
                <a:sym typeface="Helvetica Neue Light"/>
              </a:rPr>
            </a:br>
            <a:endParaRPr sz="2400" dirty="0">
              <a:latin typeface="Helvetica Neue Light"/>
              <a:ea typeface="Helvetica Neue Light"/>
              <a:cs typeface="Helvetica Neue Light"/>
              <a:sym typeface="Helvetica Neue Light"/>
            </a:endParaRPr>
          </a:p>
        </p:txBody>
      </p:sp>
      <p:sp>
        <p:nvSpPr>
          <p:cNvPr id="152" name="Shape 152"/>
          <p:cNvSpPr/>
          <p:nvPr/>
        </p:nvSpPr>
        <p:spPr>
          <a:xfrm>
            <a:off x="853500" y="2308350"/>
            <a:ext cx="3983100" cy="31722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51B3E9"/>
              </a:buClr>
              <a:buSzPts val="2400"/>
              <a:buFont typeface="Helvetica Neue Light"/>
              <a:buNone/>
            </a:pPr>
            <a:r>
              <a:rPr lang="en-US" sz="1900" dirty="0">
                <a:solidFill>
                  <a:srgbClr val="757070"/>
                </a:solidFill>
                <a:latin typeface="Helvetica Neue Light"/>
                <a:ea typeface="Helvetica Neue Light"/>
                <a:cs typeface="Helvetica Neue Light"/>
                <a:sym typeface="Helvetica Neue Light"/>
              </a:rPr>
              <a:t>Quickly identify root cause with complete source code &amp; variable state at the moment of error and across the entire call stack</a:t>
            </a:r>
            <a:endParaRPr sz="1900" dirty="0">
              <a:solidFill>
                <a:srgbClr val="757070"/>
              </a:solidFill>
              <a:latin typeface="Helvetica Neue Light"/>
              <a:ea typeface="Helvetica Neue Light"/>
              <a:cs typeface="Helvetica Neue Light"/>
              <a:sym typeface="Helvetica Neue Light"/>
            </a:endParaRPr>
          </a:p>
          <a:p>
            <a:pPr marL="0" marR="0" lvl="0" indent="0" algn="r" rtl="0">
              <a:lnSpc>
                <a:spcPct val="100000"/>
              </a:lnSpc>
              <a:spcBef>
                <a:spcPts val="0"/>
              </a:spcBef>
              <a:spcAft>
                <a:spcPts val="0"/>
              </a:spcAft>
              <a:buClr>
                <a:srgbClr val="51B3E9"/>
              </a:buClr>
              <a:buSzPts val="2400"/>
              <a:buFont typeface="Helvetica Neue Light"/>
              <a:buNone/>
            </a:pPr>
            <a:endParaRPr sz="1900" dirty="0">
              <a:solidFill>
                <a:srgbClr val="757070"/>
              </a:solidFill>
              <a:latin typeface="Helvetica Neue Light"/>
              <a:ea typeface="Helvetica Neue Light"/>
              <a:cs typeface="Helvetica Neue Light"/>
              <a:sym typeface="Helvetica Neue Light"/>
            </a:endParaRPr>
          </a:p>
          <a:p>
            <a:pPr marL="0" lvl="0" indent="0" algn="r" rtl="0">
              <a:spcBef>
                <a:spcPts val="0"/>
              </a:spcBef>
              <a:spcAft>
                <a:spcPts val="0"/>
              </a:spcAft>
              <a:buClr>
                <a:srgbClr val="51B3E9"/>
              </a:buClr>
              <a:buSzPts val="2400"/>
              <a:buFont typeface="Helvetica Neue Light"/>
              <a:buNone/>
            </a:pPr>
            <a:r>
              <a:rPr lang="en-US" sz="1900" dirty="0">
                <a:solidFill>
                  <a:srgbClr val="757070"/>
                </a:solidFill>
                <a:latin typeface="Helvetica Neue Light"/>
                <a:ea typeface="Helvetica Neue Light"/>
                <a:cs typeface="Helvetica Neue Light"/>
                <a:sym typeface="Helvetica Neue Light"/>
              </a:rPr>
              <a:t>Augmented error logs incorporate links to root cause investigation</a:t>
            </a:r>
            <a:endParaRPr sz="1900" dirty="0">
              <a:solidFill>
                <a:srgbClr val="757070"/>
              </a:solidFill>
              <a:latin typeface="Helvetica Neue Light"/>
              <a:ea typeface="Helvetica Neue Light"/>
              <a:cs typeface="Helvetica Neue Light"/>
              <a:sym typeface="Helvetica Neue Light"/>
            </a:endParaRPr>
          </a:p>
          <a:p>
            <a:pPr marL="0" lvl="0" indent="0" algn="r" rtl="0">
              <a:spcBef>
                <a:spcPts val="0"/>
              </a:spcBef>
              <a:spcAft>
                <a:spcPts val="0"/>
              </a:spcAft>
              <a:buClr>
                <a:srgbClr val="51B3E9"/>
              </a:buClr>
              <a:buSzPts val="2400"/>
              <a:buFont typeface="Helvetica Neue Light"/>
              <a:buNone/>
            </a:pPr>
            <a:endParaRPr sz="1900" dirty="0">
              <a:solidFill>
                <a:srgbClr val="757070"/>
              </a:solidFill>
              <a:latin typeface="Helvetica Neue Light"/>
              <a:ea typeface="Helvetica Neue Light"/>
              <a:cs typeface="Helvetica Neue Light"/>
              <a:sym typeface="Helvetica Neue Light"/>
            </a:endParaRPr>
          </a:p>
          <a:p>
            <a:pPr marL="0" lvl="0" indent="0" algn="r" rtl="0">
              <a:spcBef>
                <a:spcPts val="0"/>
              </a:spcBef>
              <a:spcAft>
                <a:spcPts val="0"/>
              </a:spcAft>
              <a:buClr>
                <a:srgbClr val="51B3E9"/>
              </a:buClr>
              <a:buSzPts val="2400"/>
              <a:buFont typeface="Helvetica Neue Light"/>
              <a:buNone/>
            </a:pPr>
            <a:r>
              <a:rPr lang="en-US" sz="1900" dirty="0">
                <a:solidFill>
                  <a:srgbClr val="757070"/>
                </a:solidFill>
                <a:latin typeface="Helvetica Neue Light"/>
                <a:ea typeface="Helvetica Neue Light"/>
                <a:cs typeface="Helvetica Neue Light"/>
                <a:sym typeface="Helvetica Neue Light"/>
              </a:rPr>
              <a:t>Correlate events to explicit </a:t>
            </a:r>
            <a:br>
              <a:rPr lang="en-US" sz="1900" dirty="0">
                <a:solidFill>
                  <a:srgbClr val="757070"/>
                </a:solidFill>
                <a:latin typeface="Helvetica Neue Light"/>
                <a:ea typeface="Helvetica Neue Light"/>
                <a:cs typeface="Helvetica Neue Light"/>
                <a:sym typeface="Helvetica Neue Light"/>
              </a:rPr>
            </a:br>
            <a:r>
              <a:rPr lang="en-US" sz="1900" dirty="0">
                <a:solidFill>
                  <a:srgbClr val="757070"/>
                </a:solidFill>
                <a:latin typeface="Helvetica Neue Light"/>
                <a:ea typeface="Helvetica Neue Light"/>
                <a:cs typeface="Helvetica Neue Light"/>
                <a:sym typeface="Helvetica Neue Light"/>
              </a:rPr>
              <a:t>releases more easily</a:t>
            </a:r>
            <a:endParaRPr sz="1900" dirty="0">
              <a:solidFill>
                <a:srgbClr val="757070"/>
              </a:solidFill>
              <a:latin typeface="Helvetica Neue Light"/>
              <a:ea typeface="Helvetica Neue Light"/>
              <a:cs typeface="Helvetica Neue Light"/>
              <a:sym typeface="Helvetica Neue Light"/>
            </a:endParaRPr>
          </a:p>
          <a:p>
            <a:pPr marL="0" lvl="0" indent="0" algn="r" rtl="0">
              <a:spcBef>
                <a:spcPts val="0"/>
              </a:spcBef>
              <a:spcAft>
                <a:spcPts val="0"/>
              </a:spcAft>
              <a:buClr>
                <a:srgbClr val="51B3E9"/>
              </a:buClr>
              <a:buSzPts val="2400"/>
              <a:buFont typeface="Helvetica Neue Light"/>
              <a:buNone/>
            </a:pPr>
            <a:endParaRPr sz="1900" dirty="0">
              <a:solidFill>
                <a:srgbClr val="757070"/>
              </a:solidFill>
              <a:latin typeface="Helvetica Neue Light"/>
              <a:ea typeface="Helvetica Neue Light"/>
              <a:cs typeface="Helvetica Neue Light"/>
              <a:sym typeface="Helvetica Neue Light"/>
            </a:endParaRPr>
          </a:p>
          <a:p>
            <a:pPr marL="0" marR="0" lvl="0" indent="0" algn="r" rtl="0">
              <a:lnSpc>
                <a:spcPct val="100000"/>
              </a:lnSpc>
              <a:spcBef>
                <a:spcPts val="0"/>
              </a:spcBef>
              <a:spcAft>
                <a:spcPts val="0"/>
              </a:spcAft>
              <a:buClr>
                <a:srgbClr val="51B3E9"/>
              </a:buClr>
              <a:buSzPts val="2400"/>
              <a:buFont typeface="Helvetica Neue Light"/>
              <a:buNone/>
            </a:pPr>
            <a:endParaRPr sz="1900" dirty="0">
              <a:solidFill>
                <a:srgbClr val="757070"/>
              </a:solidFill>
              <a:latin typeface="Helvetica Neue Light"/>
              <a:ea typeface="Helvetica Neue Light"/>
              <a:cs typeface="Helvetica Neue Light"/>
              <a:sym typeface="Helvetica Neue Light"/>
            </a:endParaRPr>
          </a:p>
        </p:txBody>
      </p:sp>
      <p:pic>
        <p:nvPicPr>
          <p:cNvPr id="153" name="Shape 153"/>
          <p:cNvPicPr preferRelativeResize="0"/>
          <p:nvPr/>
        </p:nvPicPr>
        <p:blipFill rotWithShape="1">
          <a:blip r:embed="rId3">
            <a:alphaModFix/>
          </a:blip>
          <a:srcRect l="54916"/>
          <a:stretch/>
        </p:blipFill>
        <p:spPr>
          <a:xfrm>
            <a:off x="7319050" y="0"/>
            <a:ext cx="4872950" cy="6252876"/>
          </a:xfrm>
          <a:prstGeom prst="rect">
            <a:avLst/>
          </a:prstGeom>
          <a:noFill/>
          <a:ln>
            <a:noFill/>
          </a:ln>
        </p:spPr>
      </p:pic>
      <p:pic>
        <p:nvPicPr>
          <p:cNvPr id="154" name="Shape 154"/>
          <p:cNvPicPr preferRelativeResize="0"/>
          <p:nvPr/>
        </p:nvPicPr>
        <p:blipFill rotWithShape="1">
          <a:blip r:embed="rId4">
            <a:alphaModFix/>
          </a:blip>
          <a:srcRect/>
          <a:stretch/>
        </p:blipFill>
        <p:spPr>
          <a:xfrm>
            <a:off x="5001300" y="1873881"/>
            <a:ext cx="7190699" cy="4041144"/>
          </a:xfrm>
          <a:prstGeom prst="rect">
            <a:avLst/>
          </a:prstGeom>
          <a:noFill/>
          <a:ln>
            <a:noFill/>
          </a:ln>
        </p:spPr>
      </p:pic>
      <p:pic>
        <p:nvPicPr>
          <p:cNvPr id="155" name="Shape 155"/>
          <p:cNvPicPr preferRelativeResize="0"/>
          <p:nvPr/>
        </p:nvPicPr>
        <p:blipFill>
          <a:blip r:embed="rId5">
            <a:alphaModFix/>
          </a:blip>
          <a:stretch>
            <a:fillRect/>
          </a:stretch>
        </p:blipFill>
        <p:spPr>
          <a:xfrm>
            <a:off x="8875479" y="1295400"/>
            <a:ext cx="2754025" cy="578475"/>
          </a:xfrm>
          <a:prstGeom prst="rect">
            <a:avLst/>
          </a:prstGeom>
          <a:noFill/>
          <a:ln>
            <a:noFill/>
          </a:ln>
        </p:spPr>
      </p:pic>
    </p:spTree>
    <p:extLst>
      <p:ext uri="{BB962C8B-B14F-4D97-AF65-F5344CB8AC3E}">
        <p14:creationId xmlns:p14="http://schemas.microsoft.com/office/powerpoint/2010/main" val="40255939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9"/>
        <p:cNvGrpSpPr/>
        <p:nvPr/>
      </p:nvGrpSpPr>
      <p:grpSpPr>
        <a:xfrm>
          <a:off x="0" y="0"/>
          <a:ext cx="0" cy="0"/>
          <a:chOff x="0" y="0"/>
          <a:chExt cx="0" cy="0"/>
        </a:xfrm>
      </p:grpSpPr>
      <p:pic>
        <p:nvPicPr>
          <p:cNvPr id="50" name="Shape 50"/>
          <p:cNvPicPr preferRelativeResize="0"/>
          <p:nvPr/>
        </p:nvPicPr>
        <p:blipFill rotWithShape="1">
          <a:blip r:embed="rId3">
            <a:alphaModFix/>
          </a:blip>
          <a:srcRect/>
          <a:stretch/>
        </p:blipFill>
        <p:spPr>
          <a:xfrm>
            <a:off x="1166171" y="1587568"/>
            <a:ext cx="5896054" cy="1311567"/>
          </a:xfrm>
          <a:prstGeom prst="rect">
            <a:avLst/>
          </a:prstGeom>
          <a:noFill/>
          <a:ln>
            <a:noFill/>
          </a:ln>
        </p:spPr>
      </p:pic>
      <p:pic>
        <p:nvPicPr>
          <p:cNvPr id="51" name="Shape 51"/>
          <p:cNvPicPr preferRelativeResize="0"/>
          <p:nvPr/>
        </p:nvPicPr>
        <p:blipFill rotWithShape="1">
          <a:blip r:embed="rId4">
            <a:alphaModFix/>
          </a:blip>
          <a:srcRect l="17607" r="14984"/>
          <a:stretch/>
        </p:blipFill>
        <p:spPr>
          <a:xfrm>
            <a:off x="-18540" y="75"/>
            <a:ext cx="12192034" cy="6858000"/>
          </a:xfrm>
          <a:prstGeom prst="rect">
            <a:avLst/>
          </a:prstGeom>
          <a:noFill/>
          <a:ln>
            <a:noFill/>
          </a:ln>
        </p:spPr>
      </p:pic>
      <p:sp>
        <p:nvSpPr>
          <p:cNvPr id="53" name="Shape 53"/>
          <p:cNvSpPr txBox="1"/>
          <p:nvPr/>
        </p:nvSpPr>
        <p:spPr>
          <a:xfrm>
            <a:off x="1793667" y="1905000"/>
            <a:ext cx="8100346" cy="1625700"/>
          </a:xfrm>
          <a:prstGeom prst="rect">
            <a:avLst/>
          </a:prstGeom>
          <a:noFill/>
          <a:ln>
            <a:noFill/>
          </a:ln>
        </p:spPr>
        <p:txBody>
          <a:bodyPr spcFirstLastPara="1" wrap="square" lIns="121900" tIns="60925" rIns="121900" bIns="60925" anchor="b" anchorCtr="0">
            <a:noAutofit/>
          </a:bodyPr>
          <a:lstStyle/>
          <a:p>
            <a:pPr marL="0" marR="0" lvl="0" indent="0" algn="l" rtl="0">
              <a:lnSpc>
                <a:spcPct val="100000"/>
              </a:lnSpc>
              <a:spcBef>
                <a:spcPts val="0"/>
              </a:spcBef>
              <a:spcAft>
                <a:spcPts val="0"/>
              </a:spcAft>
              <a:buClr>
                <a:srgbClr val="51B3E9"/>
              </a:buClr>
              <a:buSzPts val="7000"/>
              <a:buFont typeface="Helvetica Neue Light"/>
              <a:buNone/>
            </a:pPr>
            <a:r>
              <a:rPr lang="en-US" sz="3600" b="1" dirty="0">
                <a:solidFill>
                  <a:srgbClr val="FFFFFF"/>
                </a:solidFill>
                <a:latin typeface="Helvetica Neue Light"/>
                <a:ea typeface="Helvetica Neue Light"/>
                <a:cs typeface="Helvetica Neue Light"/>
                <a:sym typeface="Helvetica Neue Light"/>
              </a:rPr>
              <a:t>Stop By The OverOps Booth for a Chance to Win a Lego Death Star</a:t>
            </a:r>
          </a:p>
          <a:p>
            <a:pPr marL="0" marR="0" lvl="0" indent="0" algn="l" rtl="0">
              <a:lnSpc>
                <a:spcPct val="100000"/>
              </a:lnSpc>
              <a:spcBef>
                <a:spcPts val="0"/>
              </a:spcBef>
              <a:spcAft>
                <a:spcPts val="0"/>
              </a:spcAft>
              <a:buClr>
                <a:srgbClr val="51B3E9"/>
              </a:buClr>
              <a:buSzPts val="7000"/>
              <a:buFont typeface="Helvetica Neue Light"/>
              <a:buNone/>
            </a:pPr>
            <a:endParaRPr lang="en-US" sz="3600" b="1" dirty="0">
              <a:solidFill>
                <a:srgbClr val="FFFFFF"/>
              </a:solidFill>
              <a:latin typeface="Helvetica Neue Light"/>
              <a:ea typeface="Helvetica Neue Light"/>
              <a:cs typeface="Helvetica Neue Light"/>
              <a:sym typeface="Helvetica Neue Light"/>
            </a:endParaRPr>
          </a:p>
          <a:p>
            <a:pPr marL="0" marR="0" lvl="0" indent="0" algn="l" rtl="0">
              <a:lnSpc>
                <a:spcPct val="100000"/>
              </a:lnSpc>
              <a:spcBef>
                <a:spcPts val="0"/>
              </a:spcBef>
              <a:spcAft>
                <a:spcPts val="0"/>
              </a:spcAft>
              <a:buClr>
                <a:srgbClr val="51B3E9"/>
              </a:buClr>
              <a:buSzPts val="7000"/>
              <a:buFont typeface="Helvetica Neue Light"/>
              <a:buNone/>
            </a:pPr>
            <a:r>
              <a:rPr lang="en-US" sz="3600" b="1" dirty="0">
                <a:solidFill>
                  <a:srgbClr val="FFFFFF"/>
                </a:solidFill>
                <a:latin typeface="Helvetica Neue Light"/>
                <a:ea typeface="Helvetica Neue Light"/>
                <a:cs typeface="Helvetica Neue Light"/>
                <a:sym typeface="Helvetica Neue Light"/>
              </a:rPr>
              <a:t>Q&amp;A</a:t>
            </a:r>
            <a:endParaRPr sz="3600" b="1" dirty="0">
              <a:solidFill>
                <a:srgbClr val="FFFFFF"/>
              </a:solidFill>
              <a:latin typeface="Helvetica Neue Light"/>
              <a:ea typeface="Helvetica Neue Light"/>
              <a:cs typeface="Helvetica Neue Light"/>
              <a:sym typeface="Helvetica Neue Light"/>
            </a:endParaRPr>
          </a:p>
        </p:txBody>
      </p:sp>
      <p:cxnSp>
        <p:nvCxnSpPr>
          <p:cNvPr id="54" name="Shape 54"/>
          <p:cNvCxnSpPr>
            <a:stCxn id="55" idx="0"/>
            <a:endCxn id="56" idx="2"/>
          </p:cNvCxnSpPr>
          <p:nvPr/>
        </p:nvCxnSpPr>
        <p:spPr>
          <a:xfrm>
            <a:off x="1590425" y="75"/>
            <a:ext cx="0" cy="4841100"/>
          </a:xfrm>
          <a:prstGeom prst="straightConnector1">
            <a:avLst/>
          </a:prstGeom>
          <a:noFill/>
          <a:ln w="9525" cap="flat" cmpd="sng">
            <a:solidFill>
              <a:srgbClr val="FFFFFF"/>
            </a:solidFill>
            <a:prstDash val="solid"/>
            <a:round/>
            <a:headEnd type="none" w="med" len="med"/>
            <a:tailEnd type="none" w="med" len="med"/>
          </a:ln>
        </p:spPr>
      </p:cxnSp>
      <p:sp>
        <p:nvSpPr>
          <p:cNvPr id="57" name="Shape 57"/>
          <p:cNvSpPr/>
          <p:nvPr/>
        </p:nvSpPr>
        <p:spPr>
          <a:xfrm>
            <a:off x="1440267" y="3019550"/>
            <a:ext cx="300300" cy="304800"/>
          </a:xfrm>
          <a:prstGeom prst="ellipse">
            <a:avLst/>
          </a:prstGeom>
          <a:noFill/>
          <a:ln w="19050"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lvl="0" indent="0">
              <a:spcBef>
                <a:spcPts val="0"/>
              </a:spcBef>
              <a:spcAft>
                <a:spcPts val="0"/>
              </a:spcAft>
              <a:buNone/>
            </a:pPr>
            <a:endParaRPr/>
          </a:p>
        </p:txBody>
      </p:sp>
      <p:sp>
        <p:nvSpPr>
          <p:cNvPr id="58" name="Shape 58"/>
          <p:cNvSpPr/>
          <p:nvPr/>
        </p:nvSpPr>
        <p:spPr>
          <a:xfrm>
            <a:off x="1500945" y="3080075"/>
            <a:ext cx="179100" cy="183600"/>
          </a:xfrm>
          <a:prstGeom prst="ellipse">
            <a:avLst/>
          </a:prstGeom>
          <a:solidFill>
            <a:srgbClr val="FFFFFF"/>
          </a:solidFill>
          <a:ln>
            <a:noFill/>
          </a:ln>
        </p:spPr>
        <p:txBody>
          <a:bodyPr spcFirstLastPara="1" wrap="square" lIns="121900" tIns="121900" rIns="121900" bIns="121900" anchor="ctr" anchorCtr="0">
            <a:noAutofit/>
          </a:bodyPr>
          <a:lstStyle/>
          <a:p>
            <a:pPr marL="0" lvl="0" indent="0">
              <a:spcBef>
                <a:spcPts val="0"/>
              </a:spcBef>
              <a:spcAft>
                <a:spcPts val="0"/>
              </a:spcAft>
              <a:buNone/>
            </a:pPr>
            <a:endParaRPr/>
          </a:p>
        </p:txBody>
      </p:sp>
      <p:sp>
        <p:nvSpPr>
          <p:cNvPr id="59" name="Shape 59"/>
          <p:cNvSpPr/>
          <p:nvPr/>
        </p:nvSpPr>
        <p:spPr>
          <a:xfrm>
            <a:off x="1440267" y="4651700"/>
            <a:ext cx="300300" cy="304800"/>
          </a:xfrm>
          <a:prstGeom prst="ellipse">
            <a:avLst/>
          </a:prstGeom>
          <a:noFill/>
          <a:ln w="19050"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lvl="0" indent="0">
              <a:spcBef>
                <a:spcPts val="0"/>
              </a:spcBef>
              <a:spcAft>
                <a:spcPts val="0"/>
              </a:spcAft>
              <a:buNone/>
            </a:pPr>
            <a:endParaRPr/>
          </a:p>
        </p:txBody>
      </p:sp>
      <p:sp>
        <p:nvSpPr>
          <p:cNvPr id="60" name="Shape 60"/>
          <p:cNvSpPr/>
          <p:nvPr/>
        </p:nvSpPr>
        <p:spPr>
          <a:xfrm>
            <a:off x="1500945" y="4712225"/>
            <a:ext cx="179100" cy="183600"/>
          </a:xfrm>
          <a:prstGeom prst="ellipse">
            <a:avLst/>
          </a:prstGeom>
          <a:solidFill>
            <a:srgbClr val="FFFFFF"/>
          </a:solidFill>
          <a:ln>
            <a:noFill/>
          </a:ln>
        </p:spPr>
        <p:txBody>
          <a:bodyPr spcFirstLastPara="1" wrap="square" lIns="121900" tIns="121900" rIns="121900" bIns="121900" anchor="ctr" anchorCtr="0">
            <a:noAutofit/>
          </a:bodyPr>
          <a:lstStyle/>
          <a:p>
            <a:pPr marL="0" lvl="0" indent="0">
              <a:spcBef>
                <a:spcPts val="0"/>
              </a:spcBef>
              <a:spcAft>
                <a:spcPts val="0"/>
              </a:spcAft>
              <a:buNone/>
            </a:pPr>
            <a:endParaRPr/>
          </a:p>
        </p:txBody>
      </p:sp>
      <p:sp>
        <p:nvSpPr>
          <p:cNvPr id="61" name="Shape 61"/>
          <p:cNvSpPr txBox="1"/>
          <p:nvPr/>
        </p:nvSpPr>
        <p:spPr>
          <a:xfrm>
            <a:off x="1793675" y="4038425"/>
            <a:ext cx="7540800" cy="994200"/>
          </a:xfrm>
          <a:prstGeom prst="rect">
            <a:avLst/>
          </a:prstGeom>
          <a:noFill/>
          <a:ln>
            <a:noFill/>
          </a:ln>
        </p:spPr>
        <p:txBody>
          <a:bodyPr spcFirstLastPara="1" wrap="square" lIns="121900" tIns="60925" rIns="121900" bIns="60925" anchor="b" anchorCtr="0">
            <a:noAutofit/>
          </a:bodyPr>
          <a:lstStyle/>
          <a:p>
            <a:pPr marL="0" marR="0" lvl="0" indent="0" algn="l" rtl="0">
              <a:lnSpc>
                <a:spcPct val="100000"/>
              </a:lnSpc>
              <a:spcBef>
                <a:spcPts val="0"/>
              </a:spcBef>
              <a:spcAft>
                <a:spcPts val="0"/>
              </a:spcAft>
              <a:buClr>
                <a:srgbClr val="51B3E9"/>
              </a:buClr>
              <a:buSzPts val="7000"/>
              <a:buFont typeface="Helvetica Neue Light"/>
              <a:buNone/>
            </a:pPr>
            <a:r>
              <a:rPr lang="en-US" sz="1800" dirty="0">
                <a:solidFill>
                  <a:srgbClr val="FFFFFF"/>
                </a:solidFill>
                <a:latin typeface="Helvetica Neue Light"/>
                <a:ea typeface="Helvetica Neue Light"/>
                <a:cs typeface="Helvetica Neue Light"/>
                <a:sym typeface="Helvetica Neue Light"/>
              </a:rPr>
              <a:t>Eric Mizell – VP, Solution Engineering</a:t>
            </a:r>
          </a:p>
          <a:p>
            <a:pPr marL="0" marR="0" lvl="0" indent="0" algn="l" rtl="0">
              <a:lnSpc>
                <a:spcPct val="100000"/>
              </a:lnSpc>
              <a:spcBef>
                <a:spcPts val="0"/>
              </a:spcBef>
              <a:spcAft>
                <a:spcPts val="0"/>
              </a:spcAft>
              <a:buClr>
                <a:srgbClr val="51B3E9"/>
              </a:buClr>
              <a:buSzPts val="7000"/>
              <a:buFont typeface="Helvetica Neue Light"/>
              <a:buNone/>
            </a:pPr>
            <a:r>
              <a:rPr lang="en-US" sz="1800" dirty="0">
                <a:solidFill>
                  <a:srgbClr val="FFFFFF"/>
                </a:solidFill>
                <a:latin typeface="Helvetica Neue Light"/>
                <a:ea typeface="Helvetica Neue Light"/>
                <a:cs typeface="Helvetica Neue Light"/>
                <a:sym typeface="Helvetica Neue Light"/>
              </a:rPr>
              <a:t>April 25, 2018</a:t>
            </a:r>
            <a:endParaRPr sz="1800" dirty="0">
              <a:solidFill>
                <a:srgbClr val="FFFFFF"/>
              </a:solidFill>
              <a:latin typeface="Helvetica Neue Light"/>
              <a:ea typeface="Helvetica Neue Light"/>
              <a:cs typeface="Helvetica Neue Light"/>
              <a:sym typeface="Helvetica Neue Light"/>
            </a:endParaRPr>
          </a:p>
        </p:txBody>
      </p:sp>
      <p:sp>
        <p:nvSpPr>
          <p:cNvPr id="13" name="Shape 57">
            <a:extLst>
              <a:ext uri="{FF2B5EF4-FFF2-40B4-BE49-F238E27FC236}">
                <a16:creationId xmlns:a16="http://schemas.microsoft.com/office/drawing/2014/main" id="{9A60BEF0-D028-5D4C-BD01-D3ABB07BC042}"/>
              </a:ext>
            </a:extLst>
          </p:cNvPr>
          <p:cNvSpPr/>
          <p:nvPr/>
        </p:nvSpPr>
        <p:spPr>
          <a:xfrm>
            <a:off x="1438531" y="1660875"/>
            <a:ext cx="300300" cy="304800"/>
          </a:xfrm>
          <a:prstGeom prst="ellipse">
            <a:avLst/>
          </a:prstGeom>
          <a:noFill/>
          <a:ln w="19050"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lvl="0" indent="0">
              <a:spcBef>
                <a:spcPts val="0"/>
              </a:spcBef>
              <a:spcAft>
                <a:spcPts val="0"/>
              </a:spcAft>
              <a:buNone/>
            </a:pPr>
            <a:endParaRPr/>
          </a:p>
        </p:txBody>
      </p:sp>
      <p:sp>
        <p:nvSpPr>
          <p:cNvPr id="14" name="Shape 58">
            <a:extLst>
              <a:ext uri="{FF2B5EF4-FFF2-40B4-BE49-F238E27FC236}">
                <a16:creationId xmlns:a16="http://schemas.microsoft.com/office/drawing/2014/main" id="{66EB7F6B-549B-3542-9FCA-AAE3C6FB2F0B}"/>
              </a:ext>
            </a:extLst>
          </p:cNvPr>
          <p:cNvSpPr/>
          <p:nvPr/>
        </p:nvSpPr>
        <p:spPr>
          <a:xfrm>
            <a:off x="1499209" y="1721400"/>
            <a:ext cx="179100" cy="183600"/>
          </a:xfrm>
          <a:prstGeom prst="ellipse">
            <a:avLst/>
          </a:prstGeom>
          <a:solidFill>
            <a:srgbClr val="FFFFFF"/>
          </a:solidFill>
          <a:ln>
            <a:noFill/>
          </a:ln>
        </p:spPr>
        <p:txBody>
          <a:bodyPr spcFirstLastPara="1" wrap="square" lIns="121900" tIns="121900" rIns="121900" bIns="121900" anchor="ctr" anchorCtr="0">
            <a:noAutofit/>
          </a:bodyPr>
          <a:lstStyle/>
          <a:p>
            <a:pPr marL="0" lvl="0" indent="0">
              <a:spcBef>
                <a:spcPts val="0"/>
              </a:spcBef>
              <a:spcAft>
                <a:spcPts val="0"/>
              </a:spcAft>
              <a:buNone/>
            </a:pPr>
            <a:endParaRPr/>
          </a:p>
        </p:txBody>
      </p:sp>
      <p:pic>
        <p:nvPicPr>
          <p:cNvPr id="7" name="Picture 6">
            <a:extLst>
              <a:ext uri="{FF2B5EF4-FFF2-40B4-BE49-F238E27FC236}">
                <a16:creationId xmlns:a16="http://schemas.microsoft.com/office/drawing/2014/main" id="{1EFA5A22-1C49-7F42-A39F-E927DC65FF3A}"/>
              </a:ext>
            </a:extLst>
          </p:cNvPr>
          <p:cNvPicPr>
            <a:picLocks noChangeAspect="1"/>
          </p:cNvPicPr>
          <p:nvPr/>
        </p:nvPicPr>
        <p:blipFill>
          <a:blip r:embed="rId5"/>
          <a:stretch>
            <a:fillRect/>
          </a:stretch>
        </p:blipFill>
        <p:spPr>
          <a:xfrm>
            <a:off x="9634071" y="4026451"/>
            <a:ext cx="2239826" cy="2580053"/>
          </a:xfrm>
          <a:prstGeom prst="rect">
            <a:avLst/>
          </a:prstGeom>
        </p:spPr>
      </p:pic>
    </p:spTree>
    <p:extLst>
      <p:ext uri="{BB962C8B-B14F-4D97-AF65-F5344CB8AC3E}">
        <p14:creationId xmlns:p14="http://schemas.microsoft.com/office/powerpoint/2010/main" val="1836714130"/>
      </p:ext>
    </p:extLst>
  </p:cSld>
  <p:clrMapOvr>
    <a:masterClrMapping/>
  </p:clrMapOvr>
</p:sld>
</file>

<file path=ppt/theme/theme1.xml><?xml version="1.0" encoding="utf-8"?>
<a:theme xmlns:a="http://schemas.openxmlformats.org/drawingml/2006/main" name="OverOps">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efault">
  <a:themeElements>
    <a:clrScheme name="Default">
      <a:dk1>
        <a:srgbClr val="000000"/>
      </a:dk1>
      <a:lt1>
        <a:srgbClr val="FFFFFF"/>
      </a:lt1>
      <a:dk2>
        <a:srgbClr val="A7A7A7"/>
      </a:dk2>
      <a:lt2>
        <a:srgbClr val="535353"/>
      </a:lt2>
      <a:accent1>
        <a:srgbClr val="00A09D"/>
      </a:accent1>
      <a:accent2>
        <a:srgbClr val="1891AB"/>
      </a:accent2>
      <a:accent3>
        <a:srgbClr val="4276AA"/>
      </a:accent3>
      <a:accent4>
        <a:srgbClr val="5268A5"/>
      </a:accent4>
      <a:accent5>
        <a:srgbClr val="5E5CA2"/>
      </a:accent5>
      <a:accent6>
        <a:srgbClr val="2C85AE"/>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11381</TotalTime>
  <Words>3752</Words>
  <Application>Microsoft Macintosh PowerPoint</Application>
  <PresentationFormat>Widescreen</PresentationFormat>
  <Paragraphs>504</Paragraphs>
  <Slides>22</Slides>
  <Notes>22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22</vt:i4>
      </vt:variant>
    </vt:vector>
  </HeadingPairs>
  <TitlesOfParts>
    <vt:vector size="30" baseType="lpstr">
      <vt:lpstr>Helvetica Neue</vt:lpstr>
      <vt:lpstr>Merriweather Sans</vt:lpstr>
      <vt:lpstr>Calibri</vt:lpstr>
      <vt:lpstr>Helvetica Neue Light</vt:lpstr>
      <vt:lpstr>Monaco</vt:lpstr>
      <vt:lpstr>Arial</vt:lpstr>
      <vt:lpstr>OverOps</vt:lpstr>
      <vt:lpstr>Simple Light</vt:lpstr>
      <vt:lpstr>PowerPoint Presentation</vt:lpstr>
      <vt:lpstr>Agenda</vt:lpstr>
      <vt:lpstr>Application Monitoring and Observability</vt:lpstr>
      <vt:lpstr>Application Monitoring</vt:lpstr>
      <vt:lpstr>Observability</vt:lpstr>
      <vt:lpstr>CI/CD Trends &amp; Challenges</vt:lpstr>
      <vt:lpstr>CI/CD Workflow in a Perfect World (Full Automation)</vt:lpstr>
      <vt:lpstr>CI/CD Workflow – How To Detect Errors?</vt:lpstr>
      <vt:lpstr>CI/CD Workflow – How To Detect Errors?</vt:lpstr>
      <vt:lpstr>CI/CD Workflow – How to Alert and Route?</vt:lpstr>
      <vt:lpstr>CI/CD Workflow – How to Alert and Route?</vt:lpstr>
      <vt:lpstr>CI/CD Workflow – CI/CD Gate</vt:lpstr>
      <vt:lpstr>CI/CD Workflow – CI/CD Gate</vt:lpstr>
      <vt:lpstr>PowerPoint Presentation</vt:lpstr>
      <vt:lpstr>PowerPoint Presentation</vt:lpstr>
      <vt:lpstr>Accelerate Delivery of Reliable Software</vt:lpstr>
      <vt:lpstr>How does OverOps fit into your CI/CD pipeline?</vt:lpstr>
      <vt:lpstr>CI/CD Workflow Meets Observability With OverOps</vt:lpstr>
      <vt:lpstr>CI/CD Workflow Meets Observability With OverOps</vt:lpstr>
      <vt:lpstr>Observability With OverOps</vt:lpstr>
      <vt:lpstr>One click to root cause</vt:lpstr>
      <vt:lpstr>PowerPoint Presentation</vt:lpstr>
    </vt:vector>
  </TitlesOfParts>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Eric Mizell</cp:lastModifiedBy>
  <cp:revision>66</cp:revision>
  <dcterms:modified xsi:type="dcterms:W3CDTF">2018-04-25T12:26:28Z</dcterms:modified>
</cp:coreProperties>
</file>